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11/14/2021</a:t>
            </a:fld>
            <a:endParaRPr lang="en-US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11/14/2021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11/14/2021</a:t>
            </a:fld>
            <a:endParaRPr lang="en-US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11/14/2021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11/14/2021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AutoShape 5" descr="C:\Users\Uzer\Downloads\04bd9b4bfa484117e72c07e211fe22d3_w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1" name="AutoShape 7" descr="C:\Users\Uzer\Downloads\04bd9b4bfa484117e72c07e211fe22d3_w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4" name="Рисунок 13" descr="1.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5322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ПОДБЕРИ КАРТИНКИ К ЗВУКАМ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6" name="Содержимое 5" descr="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714356"/>
            <a:ext cx="8643998" cy="5982957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В СЛОВЕ СПРЯТАЛСЯ ЗВУК,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М или Н?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285860"/>
            <a:ext cx="8804213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</a:rPr>
              <a:t>ЗВУКО-БУКВЕННЫЙ РАЗБОР. СЛОГОВАЯ СХЕМА СЛОВА. 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  <p:sp>
        <p:nvSpPr>
          <p:cNvPr id="6" name="TextBox 5"/>
          <p:cNvSpPr txBox="1"/>
          <p:nvPr/>
        </p:nvSpPr>
        <p:spPr>
          <a:xfrm>
            <a:off x="1571604" y="5500702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! Запомни правило: </a:t>
            </a:r>
            <a:r>
              <a:rPr lang="ru-RU" dirty="0" smtClean="0">
                <a:solidFill>
                  <a:srgbClr val="FF0000"/>
                </a:solidFill>
              </a:rPr>
              <a:t>Сколько в слове гласных звуков, столько и слогов.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35719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FFC000"/>
                </a:solidFill>
              </a:rPr>
              <a:t>НАЗОВИ ДИКИХ ЖИВОТНЫХ.ПОСЧИТАЙ ИХ.</a:t>
            </a:r>
            <a:endParaRPr lang="ru-RU" sz="2000" dirty="0">
              <a:solidFill>
                <a:srgbClr val="FFC000"/>
              </a:solidFill>
            </a:endParaRPr>
          </a:p>
        </p:txBody>
      </p:sp>
      <p:pic>
        <p:nvPicPr>
          <p:cNvPr id="6" name="Содержимое 5" descr="1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642918"/>
            <a:ext cx="8429684" cy="6000792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751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Где живёт волк, чем питается?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918531"/>
            <a:ext cx="8072494" cy="5725179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Где живёт лиса, чем питается?</a:t>
            </a:r>
            <a:endParaRPr lang="ru-RU" dirty="0"/>
          </a:p>
        </p:txBody>
      </p:sp>
      <p:pic>
        <p:nvPicPr>
          <p:cNvPr id="4" name="Содержимое 3" descr="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642918"/>
            <a:ext cx="8106831" cy="6072206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785794"/>
            <a:ext cx="8001056" cy="5992978"/>
          </a:xfrm>
          <a:prstGeom prst="round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036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Где живёт белка, чем питается?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785795"/>
            <a:ext cx="8286808" cy="5929354"/>
          </a:xfrm>
          <a:prstGeom prst="round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036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Где живёт заяц, чем питается?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C000"/>
                </a:solidFill>
              </a:rPr>
              <a:t>Где живёт медведь, чем питается?</a:t>
            </a:r>
            <a:endParaRPr lang="ru-RU" sz="4000" dirty="0"/>
          </a:p>
        </p:txBody>
      </p:sp>
      <p:pic>
        <p:nvPicPr>
          <p:cNvPr id="4" name="Содержимое 3" descr="19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928670"/>
            <a:ext cx="8572560" cy="571504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357166"/>
            <a:ext cx="8715436" cy="614366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САМОМАССАЖ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642918"/>
            <a:ext cx="8572560" cy="607223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1.jpg"/>
          <p:cNvPicPr>
            <a:picLocks noGrp="1" noChangeAspect="1"/>
          </p:cNvPicPr>
          <p:nvPr>
            <p:ph idx="1"/>
          </p:nvPr>
        </p:nvPicPr>
        <p:blipFill>
          <a:blip r:embed="rId2"/>
          <a:srcRect l="8078" r="6255"/>
          <a:stretch>
            <a:fillRect/>
          </a:stretch>
        </p:blipFill>
        <p:spPr>
          <a:xfrm>
            <a:off x="285720" y="428604"/>
            <a:ext cx="8691393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s://s5.picofile.com/file/8106032684/17609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571876"/>
            <a:ext cx="2667000" cy="266700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601037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НАСТРОЕНИЕ В КОНЦЕ УРОКА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93495" y="2690336"/>
            <a:ext cx="335700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>
              <a:buNone/>
            </a:pPr>
            <a:r>
              <a:rPr lang="ru-RU" sz="9000" dirty="0" smtClean="0">
                <a:sym typeface="Wingdings" pitchFamily="2" charset="2"/>
              </a:rPr>
              <a:t>   </a:t>
            </a:r>
            <a:endParaRPr lang="ru-RU" sz="9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571480"/>
            <a:ext cx="4286280" cy="6036364"/>
          </a:xfrm>
          <a:prstGeom prst="roundRect">
            <a:avLst/>
          </a:prstGeom>
        </p:spPr>
      </p:pic>
      <p:pic>
        <p:nvPicPr>
          <p:cNvPr id="19458" name="Picture 2" descr="http://logoped.novosib.su/data/multigallery/default/artgim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71480"/>
            <a:ext cx="4335573" cy="6000792"/>
          </a:xfrm>
          <a:prstGeom prst="round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57356" y="214290"/>
            <a:ext cx="5428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АРТИКУЛЯЦИОННАЯ ГИМНАСТИКА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.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14290"/>
            <a:ext cx="8858312" cy="6286544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5984" y="285728"/>
            <a:ext cx="4614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ДЫХАТЕЛЬНАЯ ГИМНАСТИКА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14290"/>
            <a:ext cx="8429684" cy="6500858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7620" y="285728"/>
            <a:ext cx="1505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ЭМОЦИИ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42852"/>
            <a:ext cx="8715436" cy="6536578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322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ПОДАРИ КУКЛЕ КАРТИНКИ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7.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642918"/>
            <a:ext cx="8072494" cy="6054371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ПРОФИЛИ ЗВУКОВ</a:t>
            </a:r>
            <a:endParaRPr lang="ru-RU" dirty="0"/>
          </a:p>
        </p:txBody>
      </p:sp>
      <p:pic>
        <p:nvPicPr>
          <p:cNvPr id="6" name="Содержимое 3" descr="8.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571612"/>
            <a:ext cx="2913919" cy="3571900"/>
          </a:xfrm>
          <a:prstGeom prst="rect">
            <a:avLst/>
          </a:prstGeom>
        </p:spPr>
      </p:pic>
      <p:pic>
        <p:nvPicPr>
          <p:cNvPr id="7" name="Рисунок 6" descr="9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571612"/>
            <a:ext cx="2928959" cy="342902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43108" y="5429264"/>
            <a:ext cx="771365" cy="923330"/>
          </a:xfrm>
          <a:prstGeom prst="rect">
            <a:avLst/>
          </a:prstGeom>
          <a:solidFill>
            <a:srgbClr val="0070C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М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00826" y="5429264"/>
            <a:ext cx="684804" cy="923330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Н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1" y="142852"/>
            <a:ext cx="8763061" cy="6572296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121</TotalTime>
  <Words>89</Words>
  <Application>Microsoft Office PowerPoint</Application>
  <PresentationFormat>Экран (4:3)</PresentationFormat>
  <Paragraphs>20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Foundry</vt:lpstr>
      <vt:lpstr>Слайд 1</vt:lpstr>
      <vt:lpstr>САМОМАССАЖ</vt:lpstr>
      <vt:lpstr>Слайд 3</vt:lpstr>
      <vt:lpstr>Слайд 4</vt:lpstr>
      <vt:lpstr>Слайд 5</vt:lpstr>
      <vt:lpstr>Слайд 6</vt:lpstr>
      <vt:lpstr>ПОДАРИ КУКЛЕ КАРТИНКИ</vt:lpstr>
      <vt:lpstr>ПРОФИЛИ ЗВУКОВ</vt:lpstr>
      <vt:lpstr>Слайд 9</vt:lpstr>
      <vt:lpstr>ПОДБЕРИ КАРТИНКИ К ЗВУКАМ</vt:lpstr>
      <vt:lpstr>В СЛОВЕ СПРЯТАЛСЯ ЗВУК, М или Н?</vt:lpstr>
      <vt:lpstr>ЗВУКО-БУКВЕННЫЙ РАЗБОР. СЛОГОВАЯ СХЕМА СЛОВА. </vt:lpstr>
      <vt:lpstr>НАЗОВИ ДИКИХ ЖИВОТНЫХ.ПОСЧИТАЙ ИХ.</vt:lpstr>
      <vt:lpstr>Где живёт волк, чем питается?</vt:lpstr>
      <vt:lpstr>Где живёт лиса, чем питается?</vt:lpstr>
      <vt:lpstr>Где живёт белка, чем питается?</vt:lpstr>
      <vt:lpstr>Где живёт заяц, чем питается?</vt:lpstr>
      <vt:lpstr>Где живёт медведь, чем питается?</vt:lpstr>
      <vt:lpstr>Слайд 19</vt:lpstr>
      <vt:lpstr>Слайд 20</vt:lpstr>
      <vt:lpstr>Слайд 21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Uzer</dc:creator>
  <cp:lastModifiedBy>Uzer</cp:lastModifiedBy>
  <cp:revision>13</cp:revision>
  <dcterms:created xsi:type="dcterms:W3CDTF">2021-11-14T09:02:35Z</dcterms:created>
  <dcterms:modified xsi:type="dcterms:W3CDTF">2021-11-14T11:15:06Z</dcterms:modified>
</cp:coreProperties>
</file>