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0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1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3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6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9E10A8D-194B-4583-9B7C-2474B26BE2A1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0DB69BA-AFA8-4EBA-9C75-1A7C80158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1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177421"/>
            <a:ext cx="11846257" cy="65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259307"/>
            <a:ext cx="11600597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341193"/>
            <a:ext cx="11450471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368490"/>
            <a:ext cx="11313994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259307"/>
            <a:ext cx="11450471" cy="63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4" y="286603"/>
            <a:ext cx="11450472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" y="341193"/>
            <a:ext cx="11464119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" y="300251"/>
            <a:ext cx="11464119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354842"/>
            <a:ext cx="11354937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286603"/>
            <a:ext cx="11423175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232012"/>
            <a:ext cx="11313994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177421"/>
            <a:ext cx="11600597" cy="6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232011"/>
            <a:ext cx="11668835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245659"/>
            <a:ext cx="11573302" cy="62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204715"/>
            <a:ext cx="11627893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313900"/>
            <a:ext cx="116415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218363"/>
            <a:ext cx="11655188" cy="6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232011"/>
            <a:ext cx="11546006" cy="63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3" y="300251"/>
            <a:ext cx="11491415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286603"/>
            <a:ext cx="11518710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232012"/>
            <a:ext cx="11450472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232011"/>
            <a:ext cx="11518711" cy="63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259307"/>
            <a:ext cx="11546006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341193"/>
            <a:ext cx="11491415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75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 Light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2020-10-13T07:40:43Z</dcterms:created>
  <dcterms:modified xsi:type="dcterms:W3CDTF">2021-05-27T07:15:17Z</dcterms:modified>
</cp:coreProperties>
</file>