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5" r:id="rId5"/>
    <p:sldId id="259" r:id="rId6"/>
    <p:sldId id="263" r:id="rId7"/>
    <p:sldId id="260" r:id="rId8"/>
    <p:sldId id="262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2"/>
          <a:stretch/>
        </p:blipFill>
        <p:spPr bwMode="auto">
          <a:xfrm>
            <a:off x="1115616" y="1344063"/>
            <a:ext cx="6768752" cy="507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4662"/>
            <a:ext cx="49685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«Обувь»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 лексической теме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2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356" y="1417712"/>
            <a:ext cx="3528392" cy="452431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ботинки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дочурки Милки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ботинки.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Яркие, красивые,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апельсина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Шапочка с «рогами»,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тон – комбинезон.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Топает ногами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 на газон.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Ирина Викторова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340768"/>
            <a:ext cx="3888432" cy="4678204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Ботинки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моей Алинки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ботинки,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красивые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ботинки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их она носить,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Грязь и лужи обходить!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нравятся Алинке,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новые ботинки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Мария Ефимова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726" y="404664"/>
            <a:ext cx="4145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наизусть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8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14479" r="5181" b="19718"/>
          <a:stretch/>
        </p:blipFill>
        <p:spPr bwMode="auto">
          <a:xfrm>
            <a:off x="539552" y="1474838"/>
            <a:ext cx="7940771" cy="488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одним словом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8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8" b="9745"/>
          <a:stretch/>
        </p:blipFill>
        <p:spPr bwMode="auto">
          <a:xfrm>
            <a:off x="538321" y="1412776"/>
            <a:ext cx="806634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217" y="548680"/>
            <a:ext cx="8082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устроена обувь?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2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5" r="64056" b="3353"/>
          <a:stretch/>
        </p:blipFill>
        <p:spPr bwMode="auto">
          <a:xfrm>
            <a:off x="605890" y="1532985"/>
            <a:ext cx="1800200" cy="26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766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 бывает: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                   Осенняя                     Зимняя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186513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                   Мужская               Женская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8" r="1"/>
          <a:stretch/>
        </p:blipFill>
        <p:spPr bwMode="auto">
          <a:xfrm>
            <a:off x="6929408" y="1456909"/>
            <a:ext cx="1296326" cy="247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5" r="29745"/>
          <a:stretch/>
        </p:blipFill>
        <p:spPr bwMode="auto">
          <a:xfrm>
            <a:off x="3746090" y="1743075"/>
            <a:ext cx="1520792" cy="23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9" y="5137367"/>
            <a:ext cx="1220831" cy="117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61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67" y="4709733"/>
            <a:ext cx="2023290" cy="161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44" b="94925" l="19692" r="66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6" r="34623"/>
          <a:stretch/>
        </p:blipFill>
        <p:spPr bwMode="auto">
          <a:xfrm>
            <a:off x="6716126" y="4536450"/>
            <a:ext cx="1368152" cy="196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19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55321"/>
            <a:ext cx="1008112" cy="103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83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3" y="2426291"/>
            <a:ext cx="1731750" cy="92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31196" y="3195925"/>
            <a:ext cx="1618057" cy="977564"/>
            <a:chOff x="71754" y="3681803"/>
            <a:chExt cx="1996017" cy="123237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4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17" y="3939228"/>
              <a:ext cx="1400254" cy="974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4" y="3681803"/>
              <a:ext cx="1367644" cy="952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706728" y="1658296"/>
            <a:ext cx="576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Сапоги из резины -  …….   сапоги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3361" y="2727486"/>
            <a:ext cx="576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Туфли из кожи -  …….   туфли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147" y="3650268"/>
            <a:ext cx="634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Пинетки из текстиля -  …...   пинетки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1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9" y="4341315"/>
            <a:ext cx="1362844" cy="10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6904" y="4590161"/>
            <a:ext cx="59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Ботинки из замши - …….  ботинки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материалов сделана обувь?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2901" y="5576775"/>
            <a:ext cx="5890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Тапочки из меха - …….тапочки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2" y="5239396"/>
            <a:ext cx="1969121" cy="131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3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91923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– много»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Ботинок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ботинки, сапог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кроссовка - ………., туфля - ……., тапка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образцу: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Большие ботинки, а маленькие ботиночки.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Большие сапоги, а …………………………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Большие туфли, 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(3 слова):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Сапоги (какие?) – кожаные, красивые,……….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Валенки - ……………………………………….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Туфли - ………………………………………….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52" y="764704"/>
            <a:ext cx="1113902" cy="114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84" y="3068960"/>
            <a:ext cx="16224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94643" l="1786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29" y="4581128"/>
            <a:ext cx="1373137" cy="13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0554" y="5002075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94C6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ласково»: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туфли — туфельки, тапки — тапочки,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ботинки — ботиночки, сапоги — сапожки…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18029" r="1828" b="5412"/>
          <a:stretch/>
        </p:blipFill>
        <p:spPr bwMode="auto">
          <a:xfrm>
            <a:off x="611560" y="1628800"/>
            <a:ext cx="8005612" cy="478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«Четвертый лишний»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3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«БОТИНКИ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Всюду, всюду 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вдвоём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и указательный пальчики «шагают» по столу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Неразлучные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идём.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гуляем по лугам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загибают по одному пальчику,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большого.)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зеленым берегам,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по лестнице сбегали,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Вдоль по улице шагали,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лезем под кровать,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Будем там тихонько спать.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(Укладывают ладони на стол.)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" b="95311" l="1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91914"/>
            <a:ext cx="4248472" cy="20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4391914"/>
            <a:ext cx="424338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0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15091" r="2145" b="6552"/>
          <a:stretch/>
        </p:blipFill>
        <p:spPr bwMode="auto">
          <a:xfrm>
            <a:off x="611560" y="1814052"/>
            <a:ext cx="8116522" cy="469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7265" y="293760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94C6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</a:t>
            </a:r>
            <a:endParaRPr lang="ru-RU" sz="4400" b="1" dirty="0" smtClean="0">
              <a:solidFill>
                <a:srgbClr val="94C60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400" b="1" dirty="0" smtClean="0">
                <a:solidFill>
                  <a:srgbClr val="94C6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400" b="1" dirty="0">
                <a:solidFill>
                  <a:srgbClr val="94C6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любимой обуви</a:t>
            </a:r>
            <a:endParaRPr lang="ru-RU" sz="4400" b="1" dirty="0">
              <a:solidFill>
                <a:srgbClr val="94C60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</TotalTime>
  <Words>301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Группа9</dc:creator>
  <cp:lastModifiedBy>Группа9</cp:lastModifiedBy>
  <cp:revision>12</cp:revision>
  <dcterms:created xsi:type="dcterms:W3CDTF">2020-11-01T18:08:34Z</dcterms:created>
  <dcterms:modified xsi:type="dcterms:W3CDTF">2020-11-01T20:13:23Z</dcterms:modified>
</cp:coreProperties>
</file>