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3" r:id="rId1"/>
  </p:sldMasterIdLst>
  <p:sldIdLst>
    <p:sldId id="256" r:id="rId2"/>
    <p:sldId id="257" r:id="rId3"/>
    <p:sldId id="263" r:id="rId4"/>
    <p:sldId id="264" r:id="rId5"/>
    <p:sldId id="258" r:id="rId6"/>
    <p:sldId id="262" r:id="rId7"/>
    <p:sldId id="265" r:id="rId8"/>
    <p:sldId id="266" r:id="rId9"/>
    <p:sldId id="267" r:id="rId10"/>
    <p:sldId id="259" r:id="rId11"/>
    <p:sldId id="268" r:id="rId12"/>
    <p:sldId id="261" r:id="rId13"/>
    <p:sldId id="269" r:id="rId14"/>
    <p:sldId id="274" r:id="rId15"/>
    <p:sldId id="273" r:id="rId16"/>
    <p:sldId id="27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95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469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3577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841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9108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773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54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4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82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79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91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44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89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77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0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BE93-8860-413D-A04D-CF70C013B141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98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2BE93-8860-413D-A04D-CF70C013B141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9210595-B581-484B-8564-573FAB50F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60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19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microsoft.com/office/2007/relationships/hdphoto" Target="../media/hdphoto1.wdp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23423" y="1156137"/>
            <a:ext cx="9144000" cy="323697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b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ОДЕЖДА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64352" y="489538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08501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8714" y="146907"/>
            <a:ext cx="2319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Один-много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1228" y="685228"/>
            <a:ext cx="32175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Это одна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рубашка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924799" y="685228"/>
            <a:ext cx="2685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А это другие…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1228" y="3423913"/>
            <a:ext cx="30460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Это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одно платье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725" t="9425" r="4773" b="10552"/>
          <a:stretch/>
        </p:blipFill>
        <p:spPr>
          <a:xfrm>
            <a:off x="1334530" y="1095829"/>
            <a:ext cx="2275239" cy="24400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821" y="1089494"/>
            <a:ext cx="2272451" cy="24355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372" y="1089494"/>
            <a:ext cx="2231756" cy="23919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34959" t="10478" r="23913" b="8363"/>
          <a:stretch/>
        </p:blipFill>
        <p:spPr>
          <a:xfrm>
            <a:off x="1600729" y="3883731"/>
            <a:ext cx="1927023" cy="28519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7153" y="3798879"/>
            <a:ext cx="1926503" cy="2853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1372" y="4004825"/>
            <a:ext cx="1926503" cy="28531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24798" y="3394373"/>
            <a:ext cx="2685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А это другие…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73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8714" y="146907"/>
            <a:ext cx="2319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Один-много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1228" y="685228"/>
            <a:ext cx="2699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Это одна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юбка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924799" y="685228"/>
            <a:ext cx="2685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А это другие…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1228" y="3423913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Это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один носок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24798" y="3394373"/>
            <a:ext cx="2685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А это другие…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5181" r="3749" b="9361"/>
          <a:stretch/>
        </p:blipFill>
        <p:spPr>
          <a:xfrm>
            <a:off x="7192616" y="817192"/>
            <a:ext cx="3727336" cy="27024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t="34809" r="18925"/>
          <a:stretch/>
        </p:blipFill>
        <p:spPr>
          <a:xfrm>
            <a:off x="818808" y="1435855"/>
            <a:ext cx="3020026" cy="176065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/>
          <a:srcRect t="7154" r="1240"/>
          <a:stretch/>
        </p:blipFill>
        <p:spPr>
          <a:xfrm>
            <a:off x="6362932" y="3646200"/>
            <a:ext cx="5386704" cy="284857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/>
          <a:srcRect l="24792" r="26785" b="6307"/>
          <a:stretch/>
        </p:blipFill>
        <p:spPr>
          <a:xfrm>
            <a:off x="1853513" y="3917593"/>
            <a:ext cx="1375720" cy="266185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619048" y="6501151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Найди одинаковые носочки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46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20124" y="0"/>
            <a:ext cx="36904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Назови ласково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18727" y="480114"/>
            <a:ext cx="10097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Это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большие носки                                 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это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маленькие…(носочки)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9256" y="3320248"/>
            <a:ext cx="108539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Это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большая куртка                                      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это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маленькая…(курточка)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979" y="941779"/>
            <a:ext cx="1792998" cy="25021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070" y="1572400"/>
            <a:ext cx="1019152" cy="14925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2554" t="13099" r="14645" b="13007"/>
          <a:stretch/>
        </p:blipFill>
        <p:spPr>
          <a:xfrm>
            <a:off x="1127552" y="3905584"/>
            <a:ext cx="2661852" cy="2773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2687" y="4490316"/>
            <a:ext cx="2097562" cy="186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20124" y="0"/>
            <a:ext cx="36904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Назови ласково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18727" y="480114"/>
            <a:ext cx="10536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Это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большие брюки                                 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это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маленькие…(брючки)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9256" y="3320248"/>
            <a:ext cx="108539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Это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большая юбка                                      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это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маленькая…(юбочка)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84" y="4028995"/>
            <a:ext cx="3761680" cy="25294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82" y="4616198"/>
            <a:ext cx="2637399" cy="17734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978" y="789004"/>
            <a:ext cx="2279293" cy="27620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5225" y="1348364"/>
            <a:ext cx="1593132" cy="193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5223" y="-401667"/>
            <a:ext cx="79824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Что </a:t>
            </a:r>
            <a:r>
              <a:rPr lang="ru-RU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лишнее</a:t>
            </a:r>
            <a:r>
              <a:rPr lang="ru-RU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? Почему?</a:t>
            </a:r>
            <a:endParaRPr lang="ru-RU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750" y="6396335"/>
            <a:ext cx="11208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Платье- лишнее, потому что оно - зеленое, а остальная одежда - красная.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15" y="1050602"/>
            <a:ext cx="2270295" cy="26786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30711">
            <a:off x="3408832" y="1037252"/>
            <a:ext cx="2432271" cy="34579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137" y="1050602"/>
            <a:ext cx="2767399" cy="27673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l="50214" t="6920" r="7452" b="5813"/>
          <a:stretch/>
        </p:blipFill>
        <p:spPr>
          <a:xfrm>
            <a:off x="6609246" y="988863"/>
            <a:ext cx="2178030" cy="3087246"/>
          </a:xfrm>
          <a:prstGeom prst="rect">
            <a:avLst/>
          </a:prstGeom>
        </p:spPr>
      </p:pic>
      <p:pic>
        <p:nvPicPr>
          <p:cNvPr id="3078" name="Picture 6" descr="http://animashki.kak2z.org/pic/20/kukli-922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212" y="4404235"/>
            <a:ext cx="1564582" cy="18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0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0.00911 0.37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8088" y="-67854"/>
            <a:ext cx="79824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Что </a:t>
            </a:r>
            <a:r>
              <a:rPr lang="ru-RU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лишнее</a:t>
            </a:r>
            <a:r>
              <a:rPr lang="ru-RU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? Почему?</a:t>
            </a:r>
            <a:endParaRPr lang="ru-RU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r="66260" b="50042"/>
          <a:stretch/>
        </p:blipFill>
        <p:spPr>
          <a:xfrm>
            <a:off x="299908" y="1206844"/>
            <a:ext cx="2410340" cy="24411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037" t="48778" r="66443" b="1151"/>
          <a:stretch/>
        </p:blipFill>
        <p:spPr>
          <a:xfrm>
            <a:off x="3402227" y="1210963"/>
            <a:ext cx="2323070" cy="24466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3510" r="33510" b="49874"/>
          <a:stretch/>
        </p:blipFill>
        <p:spPr>
          <a:xfrm>
            <a:off x="6271441" y="1202726"/>
            <a:ext cx="2356022" cy="24493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66490" b="50042"/>
          <a:stretch/>
        </p:blipFill>
        <p:spPr>
          <a:xfrm>
            <a:off x="9119287" y="1210963"/>
            <a:ext cx="2393864" cy="2441104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696993" y="1474574"/>
            <a:ext cx="815547" cy="19770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650584" y="1465000"/>
            <a:ext cx="840260" cy="205945"/>
          </a:xfrm>
          <a:prstGeom prst="ellips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490" y="1455186"/>
            <a:ext cx="859611" cy="225572"/>
          </a:xfrm>
          <a:prstGeom prst="rect">
            <a:avLst/>
          </a:prstGeom>
        </p:spPr>
      </p:pic>
      <p:pic>
        <p:nvPicPr>
          <p:cNvPr id="2050" name="Picture 2" descr="https://cdn2.scratch.mit.edu/get_image/user/1125232_60x60.png?v=1367990313.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159" y="4966575"/>
            <a:ext cx="981246" cy="172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70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00651 0.429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1979" y="-372654"/>
            <a:ext cx="7982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Повторяем стихотворение</a:t>
            </a:r>
            <a:endParaRPr lang="ru-RU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087686"/>
              </p:ext>
            </p:extLst>
          </p:nvPr>
        </p:nvGraphicFramePr>
        <p:xfrm>
          <a:off x="2410747" y="898528"/>
          <a:ext cx="7352088" cy="5573999"/>
        </p:xfrm>
        <a:graphic>
          <a:graphicData uri="http://schemas.openxmlformats.org/drawingml/2006/table">
            <a:tbl>
              <a:tblPr firstRow="1" firstCol="1" bandRow="1"/>
              <a:tblGrid>
                <a:gridCol w="2450696"/>
                <a:gridCol w="2450696"/>
                <a:gridCol w="2450696"/>
              </a:tblGrid>
              <a:tr h="1929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cap="none" spc="0" dirty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97" marR="527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cap="none" spc="0" dirty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97" marR="527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cap="none" spc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97" marR="527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23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cap="none" spc="0" dirty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97" marR="527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cap="none" spc="0" dirty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97" marR="527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cap="none" spc="0" dirty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97" marR="527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23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cap="none" spc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97" marR="527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cap="none" spc="0" dirty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97" marR="527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cap="none" spc="0" dirty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97" marR="527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8" name="Picture 2" descr="http://img841.imageshack.us/img841/5196/nad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57461" y="1052945"/>
            <a:ext cx="1658738" cy="151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3.bp.blogspot.com/-4XNvy7yt5lE/U3HnMQ3k82I/AAAAAAAADCg/lSIWek7dM9c/s1600/%25D0%25B4%25D0%25B5%25D0%25B2%25D0%25BE%25D1%2587%25D0%25BA%25D0%25B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65148" y="950683"/>
            <a:ext cx="1243286" cy="189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0291" y="898528"/>
            <a:ext cx="1797525" cy="17975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1460" y="2755923"/>
            <a:ext cx="1720347" cy="1720347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3048000" y="3075927"/>
            <a:ext cx="1357745" cy="13575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2974109" y="3112655"/>
            <a:ext cx="1477818" cy="13115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http://cs317326.userapi.com/v317326097/3784/WhjmnLB4TSA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r="14883" b="16321"/>
          <a:stretch/>
        </p:blipFill>
        <p:spPr bwMode="auto">
          <a:xfrm>
            <a:off x="5227247" y="2841059"/>
            <a:ext cx="1970675" cy="18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funforkids.ru/pictures/school19/school1915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689" y="3112655"/>
            <a:ext cx="1794458" cy="132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http://st.depositphotos.com/1000820/1369/i/450/dep_13691363-Yellow-Dandelion-Taraxacum-Officinale-Flower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9" b="38268"/>
          <a:stretch/>
        </p:blipFill>
        <p:spPr bwMode="auto">
          <a:xfrm flipH="1">
            <a:off x="3048000" y="4812145"/>
            <a:ext cx="1208172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http://boombob.ru/img/picture/Jul/10/dbcd95b3180f3994c2080d0c5e438208/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57"/>
          <a:stretch/>
        </p:blipFill>
        <p:spPr bwMode="auto">
          <a:xfrm>
            <a:off x="3048000" y="5562678"/>
            <a:ext cx="1509724" cy="64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tonysheridan.com/images/5/2/ja-det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533" y="4812145"/>
            <a:ext cx="1388516" cy="137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Круговая стрелка 21"/>
          <p:cNvSpPr/>
          <p:nvPr/>
        </p:nvSpPr>
        <p:spPr>
          <a:xfrm rot="15333900">
            <a:off x="7743208" y="4719062"/>
            <a:ext cx="1584343" cy="1553845"/>
          </a:xfrm>
          <a:prstGeom prst="circularArrow">
            <a:avLst>
              <a:gd name="adj1" fmla="val 12500"/>
              <a:gd name="adj2" fmla="val 1113980"/>
              <a:gd name="adj3" fmla="val 20457681"/>
              <a:gd name="adj4" fmla="val 1392294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43159" y="2475245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шили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5323" y="2509657"/>
            <a:ext cx="629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Тане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23314" y="2520685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сарафанчик.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58974" y="4337331"/>
            <a:ext cx="1211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Нет такого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72900" y="4291604"/>
            <a:ext cx="1057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у подруг.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08672" y="4291604"/>
            <a:ext cx="148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Ярко-жёлтый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76061" y="6107814"/>
            <a:ext cx="1305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одуванчик,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48" name="TextBox 2047"/>
          <p:cNvSpPr txBox="1"/>
          <p:nvPr/>
        </p:nvSpPr>
        <p:spPr>
          <a:xfrm>
            <a:off x="5325714" y="6063140"/>
            <a:ext cx="1559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колокольчики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49" name="TextBox 2048"/>
          <p:cNvSpPr txBox="1"/>
          <p:nvPr/>
        </p:nvSpPr>
        <p:spPr>
          <a:xfrm>
            <a:off x="8184548" y="6067225"/>
            <a:ext cx="82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вокруг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118" name="Picture 22" descr="http://fotoham.ru/img/picture/Nov/27/8cd5d1c9987054b65fe2ace03dbe9664/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559" y="2207491"/>
            <a:ext cx="382147" cy="23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2" descr="http://fotoham.ru/img/picture/Nov/27/8cd5d1c9987054b65fe2ace03dbe9664/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14" y="2199047"/>
            <a:ext cx="382147" cy="23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2" descr="http://fotoham.ru/img/picture/Nov/27/8cd5d1c9987054b65fe2ace03dbe9664/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444" y="2300647"/>
            <a:ext cx="382147" cy="23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04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06259" y="69509"/>
            <a:ext cx="81351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39576" y="5818974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Назови одним словом. Это…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Назови одежду для мальчика(девочки)</a:t>
            </a:r>
          </a:p>
          <a:p>
            <a:endParaRPr lang="ru-RU" sz="28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4179" r="51324" b="14418"/>
          <a:stretch/>
        </p:blipFill>
        <p:spPr>
          <a:xfrm>
            <a:off x="299085" y="501752"/>
            <a:ext cx="1890937" cy="22663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5076" t="13918" r="15135" b="39148"/>
          <a:stretch/>
        </p:blipFill>
        <p:spPr>
          <a:xfrm>
            <a:off x="2855906" y="819163"/>
            <a:ext cx="1869702" cy="18471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15172" t="12393" r="17469" b="43241"/>
          <a:stretch/>
        </p:blipFill>
        <p:spPr>
          <a:xfrm>
            <a:off x="1789702" y="2504096"/>
            <a:ext cx="1691641" cy="16367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13167" t="15458" r="12164" b="45080"/>
          <a:stretch/>
        </p:blipFill>
        <p:spPr>
          <a:xfrm>
            <a:off x="10024872" y="501753"/>
            <a:ext cx="2167128" cy="16824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16695" t="12948" r="15208" b="42922"/>
          <a:stretch/>
        </p:blipFill>
        <p:spPr>
          <a:xfrm>
            <a:off x="3519296" y="3220611"/>
            <a:ext cx="2286000" cy="21762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5302" y="840446"/>
            <a:ext cx="1667083" cy="22681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/>
          <a:srcRect t="4500" b="3490"/>
          <a:stretch/>
        </p:blipFill>
        <p:spPr>
          <a:xfrm>
            <a:off x="14805" y="3978629"/>
            <a:ext cx="3055810" cy="28116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2173" y="2089847"/>
            <a:ext cx="1116985" cy="163429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/>
          <a:srcRect l="17107" t="9218" r="15702" b="7054"/>
          <a:stretch/>
        </p:blipFill>
        <p:spPr>
          <a:xfrm>
            <a:off x="9719842" y="3279431"/>
            <a:ext cx="2340864" cy="291693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3"/>
          <a:srcRect l="3324" t="8460" r="1681" b="11251"/>
          <a:stretch/>
        </p:blipFill>
        <p:spPr>
          <a:xfrm>
            <a:off x="4833068" y="669214"/>
            <a:ext cx="2126806" cy="18022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2510" y="3534547"/>
            <a:ext cx="1289663" cy="20733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29561" y="2632854"/>
            <a:ext cx="1688509" cy="25437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48268" y="1212968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брюки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07938" y="5176581"/>
            <a:ext cx="84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пальто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513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1246" y="126230"/>
            <a:ext cx="5840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Знакомимся с деталями одежды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293" y="449686"/>
            <a:ext cx="4427982" cy="5484984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5212080" y="1097280"/>
            <a:ext cx="603504" cy="2194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29172">
            <a:off x="6860054" y="2029327"/>
            <a:ext cx="1061460" cy="3535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392" y="3015378"/>
            <a:ext cx="731583" cy="3535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63162">
            <a:off x="6246418" y="4356714"/>
            <a:ext cx="1185265" cy="353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39183" y="887108"/>
            <a:ext cx="1104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воротник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05777" y="1551511"/>
            <a:ext cx="910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карман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56825" y="4348847"/>
            <a:ext cx="1123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пуговицы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6838" y="2822845"/>
            <a:ext cx="84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рукава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18" name="Прямая со стрелкой 17"/>
          <p:cNvCxnSpPr>
            <a:stCxn id="15" idx="3"/>
          </p:cNvCxnSpPr>
          <p:nvPr/>
        </p:nvCxnSpPr>
        <p:spPr>
          <a:xfrm>
            <a:off x="3851685" y="3007511"/>
            <a:ext cx="3605140" cy="5220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72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1246" y="126230"/>
            <a:ext cx="5840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Знакомимся с деталями одежды</a:t>
            </a:r>
            <a:endParaRPr lang="ru-RU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081787">
            <a:off x="6528575" y="1239736"/>
            <a:ext cx="1061460" cy="3535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741401">
            <a:off x="6539826" y="3455291"/>
            <a:ext cx="731583" cy="353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15164" y="1259957"/>
            <a:ext cx="1099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капюшон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04178" y="2010684"/>
            <a:ext cx="1994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застежка - молния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2904" y="356264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пояс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t="7737" b="5627"/>
          <a:stretch/>
        </p:blipFill>
        <p:spPr>
          <a:xfrm>
            <a:off x="3051662" y="649450"/>
            <a:ext cx="5858194" cy="50753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097" y="2237216"/>
            <a:ext cx="1948838" cy="3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9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5815" y="0"/>
            <a:ext cx="65966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Что ты наденешь?</a:t>
            </a:r>
          </a:p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Выбери одежду для себя и опиши ее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8597" y="4933395"/>
            <a:ext cx="1171346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Мальчики составляют предложения о брюках, девочки о юбке по плану: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Цвет 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Детали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Для кого эта одежда?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Образец: Это брюки. Они … цвета. На брюках есть карманы и т.д. Эта одежда для мальчиков.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              Это юбка. Она … цвета. На юбке – пуговицы и т.д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Эта одежда для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девочек.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ru-RU" sz="2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8756" t="5718" r="22997"/>
          <a:stretch/>
        </p:blipFill>
        <p:spPr>
          <a:xfrm>
            <a:off x="1853512" y="1362903"/>
            <a:ext cx="2990336" cy="3630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291" y="1615931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1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1038" y="115330"/>
            <a:ext cx="5541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Упражнение «Скажи наоборот»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748" y="1433095"/>
            <a:ext cx="3671487" cy="44491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73" y="1293118"/>
            <a:ext cx="3440070" cy="30516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1251" y="5682754"/>
            <a:ext cx="5867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Шорты короткие, а брюки… (длинные)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16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1038" y="115330"/>
            <a:ext cx="5541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Упражнение «Скажи наоборот»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5619" y="5796356"/>
            <a:ext cx="82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У 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рубашки рукава длинные,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а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у футболки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… (короткие)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7863" y="1223624"/>
            <a:ext cx="3683218" cy="36832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78" y="810371"/>
            <a:ext cx="4692530" cy="469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5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1038" y="115330"/>
            <a:ext cx="5541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Упражнение «Скажи наоборот»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1371" y="5722215"/>
            <a:ext cx="64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У 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Оли платье чистое,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а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у Кати… (грязное)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8848" t="26832" r="57635" b="8506"/>
          <a:stretch/>
        </p:blipFill>
        <p:spPr>
          <a:xfrm>
            <a:off x="7200342" y="768905"/>
            <a:ext cx="2879842" cy="42672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48317" t="26608" r="9896" b="12553"/>
          <a:stretch/>
        </p:blipFill>
        <p:spPr>
          <a:xfrm>
            <a:off x="1144030" y="1070580"/>
            <a:ext cx="3609202" cy="403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4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1038" y="115330"/>
            <a:ext cx="5541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Упражнение «Скажи наоборот»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96085" y="6018777"/>
            <a:ext cx="6466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У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Димы одежда сухая,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а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у Саши… (мокрая)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player.myshared.ru/1044905/data/images/img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849" y="2014244"/>
            <a:ext cx="3707971" cy="37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.minus.com/ibfLLSF5eYlfku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91" y="514437"/>
            <a:ext cx="3238414" cy="323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ichutka.3dn.ru/82/27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7266" y="2312087"/>
            <a:ext cx="2191264" cy="341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8531" y="420367"/>
            <a:ext cx="1855058" cy="181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1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563</TotalTime>
  <Words>283</Words>
  <Application>Microsoft Office PowerPoint</Application>
  <PresentationFormat>Широкоэкранный</PresentationFormat>
  <Paragraphs>74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Comic Sans MS</vt:lpstr>
      <vt:lpstr>Times New Roman</vt:lpstr>
      <vt:lpstr>Trebuchet MS</vt:lpstr>
      <vt:lpstr>Wingdings 3</vt:lpstr>
      <vt:lpstr>Грань</vt:lpstr>
      <vt:lpstr>  ОДЕЖДА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по теме  ОДЕЖДА</dc:title>
  <dc:creator>Вадим Тен</dc:creator>
  <cp:lastModifiedBy>admin</cp:lastModifiedBy>
  <cp:revision>42</cp:revision>
  <dcterms:created xsi:type="dcterms:W3CDTF">2015-11-15T09:40:29Z</dcterms:created>
  <dcterms:modified xsi:type="dcterms:W3CDTF">2020-11-23T08:28:37Z</dcterms:modified>
</cp:coreProperties>
</file>