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0" r:id="rId5"/>
    <p:sldId id="261" r:id="rId6"/>
    <p:sldId id="264" r:id="rId7"/>
    <p:sldId id="263" r:id="rId8"/>
    <p:sldId id="265" r:id="rId9"/>
    <p:sldId id="266" r:id="rId10"/>
    <p:sldId id="25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34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3.wdp"/><Relationship Id="rId30" Type="http://schemas.openxmlformats.org/officeDocument/2006/relationships/image" Target="../media/image16.png"/><Relationship Id="rId35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2.wdp"/><Relationship Id="rId18" Type="http://schemas.openxmlformats.org/officeDocument/2006/relationships/image" Target="../media/image26.png"/><Relationship Id="rId26" Type="http://schemas.openxmlformats.org/officeDocument/2006/relationships/image" Target="../media/image29.png"/><Relationship Id="rId3" Type="http://schemas.microsoft.com/office/2007/relationships/hdphoto" Target="../media/hdphoto18.wdp"/><Relationship Id="rId21" Type="http://schemas.microsoft.com/office/2007/relationships/hdphoto" Target="../media/hdphoto26.wdp"/><Relationship Id="rId34" Type="http://schemas.openxmlformats.org/officeDocument/2006/relationships/image" Target="../media/image18.png"/><Relationship Id="rId7" Type="http://schemas.microsoft.com/office/2007/relationships/hdphoto" Target="../media/hdphoto20.wdp"/><Relationship Id="rId12" Type="http://schemas.openxmlformats.org/officeDocument/2006/relationships/image" Target="../media/image23.png"/><Relationship Id="rId17" Type="http://schemas.microsoft.com/office/2007/relationships/hdphoto" Target="../media/hdphoto24.wdp"/><Relationship Id="rId25" Type="http://schemas.microsoft.com/office/2007/relationships/hdphoto" Target="../media/hdphoto12.wdp"/><Relationship Id="rId33" Type="http://schemas.microsoft.com/office/2007/relationships/hdphoto" Target="../media/hdphoto30.wdp"/><Relationship Id="rId38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29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microsoft.com/office/2007/relationships/hdphoto" Target="../media/hdphoto21.wdp"/><Relationship Id="rId24" Type="http://schemas.openxmlformats.org/officeDocument/2006/relationships/image" Target="../media/image13.png"/><Relationship Id="rId32" Type="http://schemas.openxmlformats.org/officeDocument/2006/relationships/image" Target="../media/image31.png"/><Relationship Id="rId37" Type="http://schemas.openxmlformats.org/officeDocument/2006/relationships/image" Target="../media/image33.png"/><Relationship Id="rId5" Type="http://schemas.microsoft.com/office/2007/relationships/hdphoto" Target="../media/hdphoto19.wdp"/><Relationship Id="rId15" Type="http://schemas.microsoft.com/office/2007/relationships/hdphoto" Target="../media/hdphoto23.wdp"/><Relationship Id="rId23" Type="http://schemas.microsoft.com/office/2007/relationships/hdphoto" Target="../media/hdphoto27.wdp"/><Relationship Id="rId28" Type="http://schemas.openxmlformats.org/officeDocument/2006/relationships/image" Target="../media/image30.png"/><Relationship Id="rId36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microsoft.com/office/2007/relationships/hdphoto" Target="../media/hdphoto25.wdp"/><Relationship Id="rId31" Type="http://schemas.microsoft.com/office/2007/relationships/hdphoto" Target="../media/hdphoto15.wdp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28.wdp"/><Relationship Id="rId30" Type="http://schemas.openxmlformats.org/officeDocument/2006/relationships/image" Target="../media/image16.png"/><Relationship Id="rId35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33.wdp"/><Relationship Id="rId3" Type="http://schemas.microsoft.com/office/2007/relationships/hdphoto" Target="../media/hdphoto1.wdp"/><Relationship Id="rId21" Type="http://schemas.microsoft.com/office/2007/relationships/hdphoto" Target="../media/hdphoto10.wdp"/><Relationship Id="rId34" Type="http://schemas.openxmlformats.org/officeDocument/2006/relationships/image" Target="../media/image35.png"/><Relationship Id="rId42" Type="http://schemas.microsoft.com/office/2007/relationships/hdphoto" Target="../media/hdphoto34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38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4.wdp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32.wdp"/><Relationship Id="rId40" Type="http://schemas.openxmlformats.org/officeDocument/2006/relationships/image" Target="../media/image38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36" Type="http://schemas.openxmlformats.org/officeDocument/2006/relationships/image" Target="../media/image36.png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3.wdp"/><Relationship Id="rId30" Type="http://schemas.openxmlformats.org/officeDocument/2006/relationships/image" Target="../media/image16.png"/><Relationship Id="rId35" Type="http://schemas.microsoft.com/office/2007/relationships/hdphoto" Target="../media/hdphoto3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9.wdp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microsoft.com/office/2007/relationships/hdphoto" Target="../media/hdphoto35.wdp"/><Relationship Id="rId21" Type="http://schemas.microsoft.com/office/2007/relationships/hdphoto" Target="../media/hdphoto43.wdp"/><Relationship Id="rId34" Type="http://schemas.openxmlformats.org/officeDocument/2006/relationships/image" Target="../media/image55.png"/><Relationship Id="rId7" Type="http://schemas.microsoft.com/office/2007/relationships/hdphoto" Target="../media/hdphoto36.wdp"/><Relationship Id="rId12" Type="http://schemas.openxmlformats.org/officeDocument/2006/relationships/image" Target="../media/image44.png"/><Relationship Id="rId17" Type="http://schemas.microsoft.com/office/2007/relationships/hdphoto" Target="../media/hdphoto41.wdp"/><Relationship Id="rId25" Type="http://schemas.microsoft.com/office/2007/relationships/hdphoto" Target="../media/hdphoto45.wdp"/><Relationship Id="rId33" Type="http://schemas.microsoft.com/office/2007/relationships/hdphoto" Target="../media/hdphoto49.wdp"/><Relationship Id="rId2" Type="http://schemas.openxmlformats.org/officeDocument/2006/relationships/image" Target="../media/image40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microsoft.com/office/2007/relationships/hdphoto" Target="../media/hdphoto47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microsoft.com/office/2007/relationships/hdphoto" Target="../media/hdphoto38.wdp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5" Type="http://schemas.microsoft.com/office/2007/relationships/hdphoto" Target="../media/hdphoto19.wdp"/><Relationship Id="rId15" Type="http://schemas.microsoft.com/office/2007/relationships/hdphoto" Target="../media/hdphoto40.wdp"/><Relationship Id="rId23" Type="http://schemas.microsoft.com/office/2007/relationships/hdphoto" Target="../media/hdphoto44.wdp"/><Relationship Id="rId28" Type="http://schemas.openxmlformats.org/officeDocument/2006/relationships/image" Target="../media/image52.png"/><Relationship Id="rId10" Type="http://schemas.openxmlformats.org/officeDocument/2006/relationships/image" Target="../media/image43.png"/><Relationship Id="rId19" Type="http://schemas.microsoft.com/office/2007/relationships/hdphoto" Target="../media/hdphoto42.wdp"/><Relationship Id="rId31" Type="http://schemas.microsoft.com/office/2007/relationships/hdphoto" Target="../media/hdphoto48.wdp"/><Relationship Id="rId4" Type="http://schemas.openxmlformats.org/officeDocument/2006/relationships/image" Target="../media/image20.png"/><Relationship Id="rId9" Type="http://schemas.microsoft.com/office/2007/relationships/hdphoto" Target="../media/hdphoto37.wdp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microsoft.com/office/2007/relationships/hdphoto" Target="../media/hdphoto46.wdp"/><Relationship Id="rId30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1.wdp"/><Relationship Id="rId18" Type="http://schemas.openxmlformats.org/officeDocument/2006/relationships/image" Target="../media/image60.png"/><Relationship Id="rId26" Type="http://schemas.openxmlformats.org/officeDocument/2006/relationships/image" Target="../media/image66.png"/><Relationship Id="rId3" Type="http://schemas.microsoft.com/office/2007/relationships/hdphoto" Target="../media/hdphoto35.wdp"/><Relationship Id="rId21" Type="http://schemas.microsoft.com/office/2007/relationships/hdphoto" Target="../media/hdphoto55.wdp"/><Relationship Id="rId7" Type="http://schemas.microsoft.com/office/2007/relationships/hdphoto" Target="../media/hdphoto50.wdp"/><Relationship Id="rId12" Type="http://schemas.openxmlformats.org/officeDocument/2006/relationships/image" Target="../media/image57.png"/><Relationship Id="rId17" Type="http://schemas.microsoft.com/office/2007/relationships/hdphoto" Target="../media/hdphoto53.wdp"/><Relationship Id="rId25" Type="http://schemas.openxmlformats.org/officeDocument/2006/relationships/image" Target="../media/image65.png"/><Relationship Id="rId2" Type="http://schemas.openxmlformats.org/officeDocument/2006/relationships/image" Target="../media/image40.png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microsoft.com/office/2007/relationships/hdphoto" Target="../media/hdphoto39.wdp"/><Relationship Id="rId24" Type="http://schemas.openxmlformats.org/officeDocument/2006/relationships/image" Target="../media/image64.png"/><Relationship Id="rId5" Type="http://schemas.microsoft.com/office/2007/relationships/hdphoto" Target="../media/hdphoto36.wdp"/><Relationship Id="rId15" Type="http://schemas.microsoft.com/office/2007/relationships/hdphoto" Target="../media/hdphoto52.wdp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44.png"/><Relationship Id="rId19" Type="http://schemas.microsoft.com/office/2007/relationships/hdphoto" Target="../media/hdphoto54.wdp"/><Relationship Id="rId4" Type="http://schemas.openxmlformats.org/officeDocument/2006/relationships/image" Target="../media/image41.png"/><Relationship Id="rId9" Type="http://schemas.microsoft.com/office/2007/relationships/hdphoto" Target="../media/hdphoto38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1143000"/>
          </a:xfrm>
        </p:spPr>
        <p:txBody>
          <a:bodyPr/>
          <a:lstStyle/>
          <a:p>
            <a:pPr algn="l"/>
            <a:r>
              <a:rPr lang="ru-RU" sz="3600" dirty="0" smtClean="0"/>
              <a:t>«Огород. Овощи»</a:t>
            </a:r>
            <a:br>
              <a:rPr lang="ru-RU" sz="3600" dirty="0" smtClean="0"/>
            </a:br>
            <a:r>
              <a:rPr lang="ru-RU" sz="3600" dirty="0" smtClean="0"/>
              <a:t>Задания по лексической теме.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7687"/>
          <a:stretch/>
        </p:blipFill>
        <p:spPr bwMode="auto">
          <a:xfrm>
            <a:off x="1050324" y="1700808"/>
            <a:ext cx="6981568" cy="4653136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1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16" y="23540"/>
            <a:ext cx="8683967" cy="1143000"/>
          </a:xfrm>
        </p:spPr>
        <p:txBody>
          <a:bodyPr/>
          <a:lstStyle/>
          <a:p>
            <a:pPr algn="ctr"/>
            <a:r>
              <a:rPr lang="ru-RU" sz="4400" dirty="0" smtClean="0"/>
              <a:t>Ешьте больше овощей!</a:t>
            </a:r>
            <a:endParaRPr lang="ru-RU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7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720080"/>
          </a:xfrm>
        </p:spPr>
        <p:txBody>
          <a:bodyPr/>
          <a:lstStyle/>
          <a:p>
            <a:pPr algn="l"/>
            <a:r>
              <a:rPr lang="ru-RU" sz="3600" dirty="0" smtClean="0"/>
              <a:t>Назови овощи, какие ты знаешь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35" y="5715224"/>
            <a:ext cx="865833" cy="8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6556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7" y="1077208"/>
            <a:ext cx="1166216" cy="11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268" l="1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7" y="2816114"/>
            <a:ext cx="1304882" cy="100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30" b="97733" l="1909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27" y="922643"/>
            <a:ext cx="2043925" cy="14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" b="975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39" y="3728739"/>
            <a:ext cx="1099260" cy="8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80" y="4992363"/>
            <a:ext cx="2319115" cy="160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91" y="3520043"/>
            <a:ext cx="2640290" cy="158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03" b="96076" l="4816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69" y="1322726"/>
            <a:ext cx="3157690" cy="17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96429" l="8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0" y="3600671"/>
            <a:ext cx="2512353" cy="117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62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7" y="4830648"/>
            <a:ext cx="2084348" cy="18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39" b="100000" l="9690" r="8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85" y="4032763"/>
            <a:ext cx="1340571" cy="134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37" b="97821" l="6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30648"/>
            <a:ext cx="1713464" cy="17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0" b="98811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88" y="5268942"/>
            <a:ext cx="1244050" cy="9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887" b="96807" l="12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60" y="2612939"/>
            <a:ext cx="1833239" cy="126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52" y="2066237"/>
            <a:ext cx="2733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75" b="90000" l="10000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68" y="3107676"/>
            <a:ext cx="1270705" cy="12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75" l="3747" r="94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67" y="980728"/>
            <a:ext cx="1656184" cy="11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6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33" y="260648"/>
            <a:ext cx="8208912" cy="720080"/>
          </a:xfrm>
        </p:spPr>
        <p:txBody>
          <a:bodyPr/>
          <a:lstStyle/>
          <a:p>
            <a:pPr algn="ctr"/>
            <a:r>
              <a:rPr lang="ru-RU" sz="3600" dirty="0" smtClean="0"/>
              <a:t>Как растут овощи?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60" y="5853334"/>
            <a:ext cx="687785" cy="67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6556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72" y="4264538"/>
            <a:ext cx="878751" cy="8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268" l="1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5" y="3337772"/>
            <a:ext cx="925793" cy="7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30" b="97733" l="1909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27" y="4231702"/>
            <a:ext cx="2043925" cy="14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" b="975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39" y="3325454"/>
            <a:ext cx="1033125" cy="8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14" y="5695325"/>
            <a:ext cx="1159557" cy="80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69" y="5720840"/>
            <a:ext cx="1561988" cy="9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03" b="96076" l="4816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4" y="3325453"/>
            <a:ext cx="2764951" cy="156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96429" l="8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5" y="4830648"/>
            <a:ext cx="1908948" cy="8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62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9" y="5444480"/>
            <a:ext cx="1471146" cy="130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39" b="100000" l="9690" r="8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50" y="4516321"/>
            <a:ext cx="1115132" cy="11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37" b="97821" l="6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9282">
            <a:off x="7595459" y="4778779"/>
            <a:ext cx="1713464" cy="17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0" b="98811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62" y="4162897"/>
            <a:ext cx="1070258" cy="83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887" b="96807" l="12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37" y="3690859"/>
            <a:ext cx="1270363" cy="87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85" y="3060650"/>
            <a:ext cx="1770000" cy="9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75" b="90000" l="10000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62" y="5034036"/>
            <a:ext cx="722988" cy="7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75" l="3747" r="94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16" y="5632894"/>
            <a:ext cx="1656184" cy="11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r="7475"/>
          <a:stretch/>
        </p:blipFill>
        <p:spPr bwMode="auto">
          <a:xfrm>
            <a:off x="737730" y="1037367"/>
            <a:ext cx="1078370" cy="1594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0" t="50661" b="13225"/>
          <a:stretch/>
        </p:blipFill>
        <p:spPr bwMode="auto">
          <a:xfrm>
            <a:off x="4143243" y="1046984"/>
            <a:ext cx="1158710" cy="1575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0" t="23289" b="23942"/>
          <a:stretch/>
        </p:blipFill>
        <p:spPr bwMode="auto">
          <a:xfrm>
            <a:off x="7015451" y="1068570"/>
            <a:ext cx="1194918" cy="1563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9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22" y="177358"/>
            <a:ext cx="9107798" cy="720080"/>
          </a:xfrm>
        </p:spPr>
        <p:txBody>
          <a:bodyPr/>
          <a:lstStyle/>
          <a:p>
            <a:pPr algn="ctr"/>
            <a:r>
              <a:rPr lang="ru-RU" sz="4400" dirty="0" smtClean="0"/>
              <a:t>Назови овощи</a:t>
            </a:r>
            <a:r>
              <a:rPr lang="ru-RU" sz="3600" dirty="0" smtClean="0"/>
              <a:t>, </a:t>
            </a:r>
            <a:r>
              <a:rPr lang="ru-RU" sz="2800" dirty="0" smtClean="0"/>
              <a:t>какие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u="sng" dirty="0" smtClean="0"/>
              <a:t>выкапывают</a:t>
            </a:r>
            <a:r>
              <a:rPr lang="ru-RU" sz="2800" u="sng" dirty="0" smtClean="0"/>
              <a:t>, срывают, срезают или вырывают</a:t>
            </a:r>
            <a:endParaRPr lang="ru-RU" sz="28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24660"/>
            <a:ext cx="865833" cy="8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6556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21" y="4240964"/>
            <a:ext cx="1166216" cy="11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268" l="1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32" y="4044843"/>
            <a:ext cx="1304882" cy="100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30" b="97733" l="1909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48" y="2607834"/>
            <a:ext cx="2043925" cy="14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" b="975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40" y="5789900"/>
            <a:ext cx="1099260" cy="86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80" y="5050780"/>
            <a:ext cx="2319115" cy="160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6482">
            <a:off x="1784940" y="3365467"/>
            <a:ext cx="2640290" cy="158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03" b="96076" l="4816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533" y="4962023"/>
            <a:ext cx="3157690" cy="17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62" b="96429" l="8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3969632"/>
            <a:ext cx="2512353" cy="117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62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69" y="4928121"/>
            <a:ext cx="2084348" cy="18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39" b="100000" l="9690" r="8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59" y="2236374"/>
            <a:ext cx="1340571" cy="134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37" b="97821" l="6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45" y="5153353"/>
            <a:ext cx="1713464" cy="176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0" b="98811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29" y="2614798"/>
            <a:ext cx="1244050" cy="9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887" b="96807" l="12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14" y="2351347"/>
            <a:ext cx="1833239" cy="126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26" y="2779982"/>
            <a:ext cx="2164076" cy="11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75" b="90000" l="10000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78" y="3166914"/>
            <a:ext cx="1270705" cy="12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75" l="3747" r="94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01" y="3845809"/>
            <a:ext cx="1656184" cy="11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67" b="95000" l="8556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11">
            <a:off x="529107" y="1121617"/>
            <a:ext cx="1473384" cy="147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97805" l="8000" r="9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16" y="1425693"/>
            <a:ext cx="899591" cy="81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8147">
            <a:off x="7457728" y="1485141"/>
            <a:ext cx="9017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137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124788"/>
            <a:ext cx="1547193" cy="122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96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240" y="96611"/>
            <a:ext cx="8208912" cy="720080"/>
          </a:xfrm>
        </p:spPr>
        <p:txBody>
          <a:bodyPr/>
          <a:lstStyle/>
          <a:p>
            <a:pPr algn="ctr"/>
            <a:r>
              <a:rPr lang="ru-RU" sz="4400" dirty="0" smtClean="0"/>
              <a:t>«Один – много»</a:t>
            </a:r>
            <a:endParaRPr lang="ru-RU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2" y="1334745"/>
            <a:ext cx="841048" cy="82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6556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02" y="5518694"/>
            <a:ext cx="883662" cy="88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268" l="1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8" y="2683338"/>
            <a:ext cx="1085358" cy="8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30" b="97733" l="1909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194">
            <a:off x="4579382" y="2695389"/>
            <a:ext cx="1314561" cy="94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25" y="4163632"/>
            <a:ext cx="1698616" cy="101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3" b="96076" l="4816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64" y="876997"/>
            <a:ext cx="2479004" cy="14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6429" l="8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74" y="3919359"/>
            <a:ext cx="1704368" cy="7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62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" y="5406819"/>
            <a:ext cx="1245840" cy="110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59" b="100000" l="0" r="989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26" y="1279554"/>
            <a:ext cx="1399274" cy="8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0" y="2213719"/>
            <a:ext cx="2534166" cy="168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10" b="9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52" y="3901744"/>
            <a:ext cx="1712620" cy="117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75" b="89434" l="6216" r="94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91" y="5153271"/>
            <a:ext cx="2189416" cy="156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64" b="89590" l="2716" r="953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0453">
            <a:off x="6119606" y="2223025"/>
            <a:ext cx="3299498" cy="167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59" b="99069" l="5500" r="94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05" y="816691"/>
            <a:ext cx="2428595" cy="15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34" y="3760931"/>
            <a:ext cx="1766301" cy="12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58" y="5092274"/>
            <a:ext cx="1661594" cy="16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1499023" y="1718147"/>
            <a:ext cx="491109" cy="342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55" y="2903252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82" y="4276342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2" y="5724633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9" y="1586014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91" y="2928457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40" y="4373591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97" y="5724633"/>
            <a:ext cx="517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0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99" y="156917"/>
            <a:ext cx="9289032" cy="720080"/>
          </a:xfrm>
        </p:spPr>
        <p:txBody>
          <a:bodyPr/>
          <a:lstStyle/>
          <a:p>
            <a:pPr algn="l"/>
            <a:r>
              <a:rPr lang="ru-RU" sz="3600" dirty="0" smtClean="0"/>
              <a:t>«Что можно приготовить из овощей?»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97" y="4654822"/>
            <a:ext cx="841048" cy="82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268" l="1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3068960"/>
            <a:ext cx="1085358" cy="8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30" b="97733" l="1909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194">
            <a:off x="6159350" y="4555470"/>
            <a:ext cx="1878525" cy="135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92" y="5960525"/>
            <a:ext cx="1698616" cy="101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3" b="96076" l="4816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92" y="3891052"/>
            <a:ext cx="2479004" cy="14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62" b="96429" l="8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69" y="5544041"/>
            <a:ext cx="2474856" cy="115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2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2" y="3922931"/>
            <a:ext cx="1778460" cy="15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0" b="94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1" y="836712"/>
            <a:ext cx="1224137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123" y="275193"/>
            <a:ext cx="3565388" cy="23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8266" y="2074302"/>
            <a:ext cx="63051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Сок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93144" y="2074302"/>
            <a:ext cx="136815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Запеканка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93105"/>
            <a:ext cx="1512168" cy="121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35638" y="2060849"/>
            <a:ext cx="108012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Суфле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02" y="3324314"/>
            <a:ext cx="216376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18" y="4534740"/>
            <a:ext cx="12747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23" y="4215110"/>
            <a:ext cx="134143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8" y="5681040"/>
            <a:ext cx="1017934" cy="101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33" y="2809455"/>
            <a:ext cx="18288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47" y="5771612"/>
            <a:ext cx="16589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27" y="5849960"/>
            <a:ext cx="10969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99" y="2908340"/>
            <a:ext cx="2013909" cy="139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0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7" y="0"/>
            <a:ext cx="91718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12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513"/>
            <a:ext cx="8496944" cy="1143000"/>
          </a:xfrm>
        </p:spPr>
        <p:txBody>
          <a:bodyPr/>
          <a:lstStyle/>
          <a:p>
            <a:pPr algn="l"/>
            <a:r>
              <a:rPr lang="ru-RU" sz="4400" dirty="0" smtClean="0"/>
              <a:t>Расскажи о любимом овоще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841"/>
            <a:ext cx="9144000" cy="573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4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643" y="0"/>
            <a:ext cx="8892480" cy="1143000"/>
          </a:xfrm>
        </p:spPr>
        <p:txBody>
          <a:bodyPr/>
          <a:lstStyle/>
          <a:p>
            <a:pPr algn="ctr"/>
            <a:r>
              <a:rPr lang="ru-RU" dirty="0" smtClean="0"/>
              <a:t>Выучи наизусть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361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250</TotalTime>
  <Words>44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«Огород. Овощи» Задания по лексической теме. </vt:lpstr>
      <vt:lpstr>Назови овощи, какие ты знаешь</vt:lpstr>
      <vt:lpstr>Как растут овощи?</vt:lpstr>
      <vt:lpstr>Назови овощи, какие  выкапывают, срывают, срезают или вырывают</vt:lpstr>
      <vt:lpstr>«Один – много»</vt:lpstr>
      <vt:lpstr>«Что можно приготовить из овощей?»</vt:lpstr>
      <vt:lpstr>Презентация PowerPoint</vt:lpstr>
      <vt:lpstr>Расскажи о любимом овоще</vt:lpstr>
      <vt:lpstr>Выучи наизусть</vt:lpstr>
      <vt:lpstr>Ешьте больше овощей!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«Огород. Овощи» Задания по лексической теме. </dc:title>
  <dc:creator>Группа9</dc:creator>
  <cp:lastModifiedBy>Группа9</cp:lastModifiedBy>
  <cp:revision>17</cp:revision>
  <dcterms:created xsi:type="dcterms:W3CDTF">2020-10-24T19:18:20Z</dcterms:created>
  <dcterms:modified xsi:type="dcterms:W3CDTF">2020-10-25T16:31:42Z</dcterms:modified>
</cp:coreProperties>
</file>