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1" r:id="rId4"/>
    <p:sldId id="297" r:id="rId5"/>
    <p:sldId id="298" r:id="rId6"/>
    <p:sldId id="287" r:id="rId7"/>
    <p:sldId id="288" r:id="rId8"/>
    <p:sldId id="271" r:id="rId9"/>
    <p:sldId id="272" r:id="rId10"/>
    <p:sldId id="260" r:id="rId11"/>
    <p:sldId id="263" r:id="rId12"/>
    <p:sldId id="265" r:id="rId13"/>
    <p:sldId id="266" r:id="rId14"/>
    <p:sldId id="300" r:id="rId15"/>
    <p:sldId id="293" r:id="rId16"/>
    <p:sldId id="276" r:id="rId17"/>
    <p:sldId id="267" r:id="rId18"/>
    <p:sldId id="270" r:id="rId19"/>
    <p:sldId id="273" r:id="rId20"/>
    <p:sldId id="274" r:id="rId21"/>
    <p:sldId id="294" r:id="rId22"/>
    <p:sldId id="295" r:id="rId23"/>
    <p:sldId id="296" r:id="rId24"/>
    <p:sldId id="283" r:id="rId25"/>
    <p:sldId id="285" r:id="rId26"/>
    <p:sldId id="282" r:id="rId27"/>
    <p:sldId id="279" r:id="rId28"/>
    <p:sldId id="286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5.png"/><Relationship Id="rId3" Type="http://schemas.openxmlformats.org/officeDocument/2006/relationships/image" Target="../media/image65.png"/><Relationship Id="rId21" Type="http://schemas.openxmlformats.org/officeDocument/2006/relationships/image" Target="../media/image81.png"/><Relationship Id="rId7" Type="http://schemas.openxmlformats.org/officeDocument/2006/relationships/image" Target="../media/image68.png"/><Relationship Id="rId12" Type="http://schemas.openxmlformats.org/officeDocument/2006/relationships/image" Target="../media/image72.gif"/><Relationship Id="rId17" Type="http://schemas.openxmlformats.org/officeDocument/2006/relationships/image" Target="../media/image77.png"/><Relationship Id="rId25" Type="http://schemas.openxmlformats.org/officeDocument/2006/relationships/image" Target="../media/image84.pn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1.gif"/><Relationship Id="rId24" Type="http://schemas.openxmlformats.org/officeDocument/2006/relationships/image" Target="../media/image83.png"/><Relationship Id="rId5" Type="http://schemas.microsoft.com/office/2007/relationships/hdphoto" Target="../media/hdphoto1.wdp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10" Type="http://schemas.openxmlformats.org/officeDocument/2006/relationships/image" Target="../media/image70.jpeg"/><Relationship Id="rId19" Type="http://schemas.openxmlformats.org/officeDocument/2006/relationships/image" Target="../media/image79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microsoft.com/office/2007/relationships/hdphoto" Target="../media/hdphoto3.wdp"/><Relationship Id="rId27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1934" y="0"/>
            <a:ext cx="4829180" cy="300037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Презентация логопедического занятия в </a:t>
            </a:r>
            <a:br>
              <a:rPr lang="ru-RU" sz="2800" dirty="0" smtClean="0"/>
            </a:br>
            <a:r>
              <a:rPr lang="ru-RU" sz="2800" dirty="0" smtClean="0"/>
              <a:t> подготовительной к школе </a:t>
            </a:r>
            <a:r>
              <a:rPr lang="ru-RU" sz="2800" dirty="0" smtClean="0"/>
              <a:t>логогруппе.</a:t>
            </a:r>
            <a:br>
              <a:rPr lang="ru-RU" sz="2800" dirty="0" smtClean="0"/>
            </a:br>
            <a:r>
              <a:rPr lang="ru-RU" sz="2800" dirty="0" smtClean="0"/>
              <a:t>Лексическая тема: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/>
              <a:t>«Полевые цветы</a:t>
            </a:r>
            <a:r>
              <a:rPr lang="ru-RU" sz="2800" dirty="0" smtClean="0"/>
              <a:t>».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86314" y="4786322"/>
            <a:ext cx="3943320" cy="20716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Подготовила:</a:t>
            </a:r>
          </a:p>
          <a:p>
            <a:pPr algn="ctr">
              <a:buNone/>
            </a:pPr>
            <a:r>
              <a:rPr lang="ru-RU" sz="2800" dirty="0" smtClean="0"/>
              <a:t>учитель-логопед </a:t>
            </a:r>
          </a:p>
          <a:p>
            <a:pPr algn="ctr">
              <a:buNone/>
            </a:pPr>
            <a:r>
              <a:rPr lang="ru-RU" sz="2800" dirty="0" smtClean="0"/>
              <a:t> Курбанова В.М.</a:t>
            </a:r>
          </a:p>
          <a:p>
            <a:pPr algn="ctr">
              <a:buNone/>
            </a:pPr>
            <a:endParaRPr lang="ru-RU" sz="2800" dirty="0"/>
          </a:p>
        </p:txBody>
      </p:sp>
      <p:pic>
        <p:nvPicPr>
          <p:cNvPr id="7" name="Picture 2" descr="C:\Users\Наталия\Downloads\насекомые картинки\Светлана Вохринцева Насекомые\img1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214290"/>
            <a:ext cx="3471890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ия\Downloads\полевые цветы\полевые цветы\Scan00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0298" y="357166"/>
            <a:ext cx="4071966" cy="650083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1257280" cy="1143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Тонкий, красный лепесток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так похож на огонек. (Мак).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ия\Downloads\полевые цветы\полевые цветы\Scan00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0298" y="0"/>
            <a:ext cx="4214842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1328718" cy="1143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Если верить волшебству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звенит он раз в году. (Колокольчик)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ия\Downloads\полевые цветы\полевые цветы\Scan00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2008" y="0"/>
            <a:ext cx="4579983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1614470" cy="1368412"/>
          </a:xfrm>
          <a:prstGeom prst="rect">
            <a:avLst/>
          </a:prstGeom>
        </p:spPr>
        <p:txBody>
          <a:bodyPr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народе Ранником зовется,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лечит все, что ни придется. (Мать-и-мачеха)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ия\Downloads\полевые цветы\полевые цветы\Scan00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233" t="23633" r="38470" b="16308"/>
          <a:stretch>
            <a:fillRect/>
          </a:stretch>
        </p:blipFill>
        <p:spPr bwMode="auto">
          <a:xfrm>
            <a:off x="0" y="0"/>
            <a:ext cx="9199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ия\Downloads\комнатные растения картинки\комнатные растения\img4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9124" y="1643050"/>
            <a:ext cx="2060249" cy="3011335"/>
          </a:xfrm>
          <a:prstGeom prst="rect">
            <a:avLst/>
          </a:prstGeom>
          <a:noFill/>
        </p:spPr>
      </p:pic>
      <p:pic>
        <p:nvPicPr>
          <p:cNvPr id="3" name="Picture 2" descr="C:\Users\Наталия\Downloads\полевые цветы\полевые цветы\Scan00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1643050"/>
            <a:ext cx="1908340" cy="2857520"/>
          </a:xfrm>
          <a:prstGeom prst="rect">
            <a:avLst/>
          </a:prstGeom>
          <a:noFill/>
        </p:spPr>
      </p:pic>
      <p:pic>
        <p:nvPicPr>
          <p:cNvPr id="4" name="Picture 2" descr="C:\Users\Наталия\Downloads\полевые цветы\полевые цветы\Scan000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5984" y="1571612"/>
            <a:ext cx="1934290" cy="2928958"/>
          </a:xfrm>
          <a:prstGeom prst="rect">
            <a:avLst/>
          </a:prstGeom>
          <a:noFill/>
        </p:spPr>
      </p:pic>
      <p:pic>
        <p:nvPicPr>
          <p:cNvPr id="5" name="Picture 2" descr="C:\Users\Наталия\Downloads\полевые цветы\полевые цветы\Scan000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72264" y="1571612"/>
            <a:ext cx="2021598" cy="300433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«Четвертый лишний»</a:t>
            </a:r>
            <a:endParaRPr lang="ru-RU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285860"/>
            <a:ext cx="8472518" cy="484030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«Части цветка»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Лепестки</a:t>
            </a:r>
          </a:p>
          <a:p>
            <a:endParaRPr lang="ru-RU" dirty="0" smtClean="0"/>
          </a:p>
          <a:p>
            <a:r>
              <a:rPr lang="ru-RU" dirty="0" smtClean="0"/>
              <a:t>Стебель</a:t>
            </a:r>
          </a:p>
          <a:p>
            <a:endParaRPr lang="ru-RU" dirty="0" smtClean="0"/>
          </a:p>
          <a:p>
            <a:r>
              <a:rPr lang="ru-RU" dirty="0" smtClean="0"/>
              <a:t>Листья</a:t>
            </a:r>
          </a:p>
          <a:p>
            <a:endParaRPr lang="ru-RU" dirty="0" smtClean="0"/>
          </a:p>
          <a:p>
            <a:r>
              <a:rPr lang="ru-RU" dirty="0" smtClean="0"/>
              <a:t>Бутоны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5362" name="Picture 2" descr="C:\Users\Наталия\Downloads\полевые цветы\полевые цветы\Scan0003.jpg"/>
          <p:cNvPicPr>
            <a:picLocks noChangeAspect="1" noChangeArrowheads="1"/>
          </p:cNvPicPr>
          <p:nvPr/>
        </p:nvPicPr>
        <p:blipFill>
          <a:blip r:embed="rId2" cstate="screen"/>
          <a:srcRect r="-2241"/>
          <a:stretch>
            <a:fillRect/>
          </a:stretch>
        </p:blipFill>
        <p:spPr bwMode="auto">
          <a:xfrm>
            <a:off x="3643306" y="285728"/>
            <a:ext cx="5143536" cy="5857916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1428728" y="1142984"/>
            <a:ext cx="3714776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285852" y="2643182"/>
            <a:ext cx="342902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142976" y="3214686"/>
            <a:ext cx="3286148" cy="1857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42976" y="3643314"/>
            <a:ext cx="514353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«Путешествие пчелы </a:t>
            </a:r>
            <a:r>
              <a:rPr lang="ru-RU" sz="2400" dirty="0" err="1" smtClean="0"/>
              <a:t>Жужи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Однажды летним днем отправилась </a:t>
            </a:r>
            <a:r>
              <a:rPr lang="ru-RU" sz="2000" b="1" dirty="0" err="1" smtClean="0"/>
              <a:t>Жужа</a:t>
            </a:r>
            <a:r>
              <a:rPr lang="ru-RU" sz="2000" b="1" dirty="0" smtClean="0"/>
              <a:t> собирать мед. Сначала она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покружилась …  </a:t>
            </a:r>
            <a:r>
              <a:rPr lang="ru-RU" sz="2000" dirty="0" smtClean="0"/>
              <a:t>                               .  </a:t>
            </a:r>
            <a:r>
              <a:rPr lang="ru-RU" sz="2000" b="1" dirty="0" smtClean="0"/>
              <a:t>Потом подлетела …                          ,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 села…                                 ,  собрала    пыльцу …                            .             Но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самая вкусная пыльца была у  …                          ,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000" b="1" dirty="0" smtClean="0"/>
              <a:t>который рос …                                  в лесу.</a:t>
            </a:r>
            <a:endParaRPr lang="ru-RU" sz="2000" b="1" dirty="0"/>
          </a:p>
        </p:txBody>
      </p:sp>
      <p:pic>
        <p:nvPicPr>
          <p:cNvPr id="5" name="Picture 2" descr="C:\Users\Наталия\Downloads\полевые цветы\полевые цветы\Scan00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43570" y="2571744"/>
            <a:ext cx="1071554" cy="1404104"/>
          </a:xfrm>
          <a:prstGeom prst="rect">
            <a:avLst/>
          </a:prstGeom>
          <a:noFill/>
        </p:spPr>
      </p:pic>
      <p:pic>
        <p:nvPicPr>
          <p:cNvPr id="8194" name="Picture 2" descr="C:\Users\Наталия\Downloads\полевые цветы\полевые цветы\Scan00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86050" y="1571612"/>
            <a:ext cx="1071570" cy="1339463"/>
          </a:xfrm>
          <a:prstGeom prst="rect">
            <a:avLst/>
          </a:prstGeom>
          <a:noFill/>
        </p:spPr>
      </p:pic>
      <p:pic>
        <p:nvPicPr>
          <p:cNvPr id="8195" name="Picture 3" descr="C:\Users\Наталия\Downloads\полевые цветы\полевые цветы\Scan000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86578" y="1357298"/>
            <a:ext cx="934549" cy="1357322"/>
          </a:xfrm>
          <a:prstGeom prst="rect">
            <a:avLst/>
          </a:prstGeom>
          <a:noFill/>
        </p:spPr>
      </p:pic>
      <p:pic>
        <p:nvPicPr>
          <p:cNvPr id="8196" name="Picture 4" descr="C:\Users\Наталия\Downloads\полевые цветы\полевые цветы\Scan001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28728" y="2857496"/>
            <a:ext cx="1357322" cy="1357322"/>
          </a:xfrm>
          <a:prstGeom prst="rect">
            <a:avLst/>
          </a:prstGeom>
          <a:noFill/>
        </p:spPr>
      </p:pic>
      <p:pic>
        <p:nvPicPr>
          <p:cNvPr id="8197" name="Picture 5" descr="C:\Users\Наталия\Downloads\полевые цветы\полевые цветы\Scan000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071934" y="3786190"/>
            <a:ext cx="1143008" cy="1613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ия\Downloads\полевые цветы\полевые цветы\Scan00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0298" y="1428736"/>
            <a:ext cx="3071834" cy="414340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«Выложи из счетных палочек цветы»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ия\Downloads\полевые цветы\полевые цветы\Scan00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28926" y="1142984"/>
            <a:ext cx="3429024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66675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лия\Downloads\полевые цветы\полевые цветы\Scan00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71802" y="928670"/>
            <a:ext cx="3143272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929618" cy="594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501122" cy="63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874990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D55EB608-4611-4B9D-8CEE-33537FC1081E}"/>
              </a:ext>
            </a:extLst>
          </p:cNvPr>
          <p:cNvSpPr/>
          <p:nvPr/>
        </p:nvSpPr>
        <p:spPr>
          <a:xfrm flipH="1">
            <a:off x="7985073" y="0"/>
            <a:ext cx="1170709" cy="6908800"/>
          </a:xfrm>
          <a:custGeom>
            <a:avLst/>
            <a:gdLst>
              <a:gd name="connsiteX0" fmla="*/ 1542472 w 1560945"/>
              <a:gd name="connsiteY0" fmla="*/ 0 h 6908800"/>
              <a:gd name="connsiteX1" fmla="*/ 1560945 w 1560945"/>
              <a:gd name="connsiteY1" fmla="*/ 6022109 h 6908800"/>
              <a:gd name="connsiteX2" fmla="*/ 665018 w 1560945"/>
              <a:gd name="connsiteY2" fmla="*/ 6899564 h 6908800"/>
              <a:gd name="connsiteX3" fmla="*/ 0 w 1560945"/>
              <a:gd name="connsiteY3" fmla="*/ 6908800 h 6908800"/>
              <a:gd name="connsiteX4" fmla="*/ 18472 w 1560945"/>
              <a:gd name="connsiteY4" fmla="*/ 0 h 6908800"/>
              <a:gd name="connsiteX5" fmla="*/ 1542472 w 1560945"/>
              <a:gd name="connsiteY5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45" h="6908800">
                <a:moveTo>
                  <a:pt x="1542472" y="0"/>
                </a:moveTo>
                <a:cubicBezTo>
                  <a:pt x="1548630" y="2007370"/>
                  <a:pt x="1554787" y="4014739"/>
                  <a:pt x="1560945" y="6022109"/>
                </a:cubicBezTo>
                <a:lnTo>
                  <a:pt x="665018" y="6899564"/>
                </a:lnTo>
                <a:lnTo>
                  <a:pt x="0" y="6908800"/>
                </a:lnTo>
                <a:cubicBezTo>
                  <a:pt x="6157" y="4605867"/>
                  <a:pt x="12315" y="2302933"/>
                  <a:pt x="18472" y="0"/>
                </a:cubicBezTo>
                <a:lnTo>
                  <a:pt x="1542472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CBD2EF3-F475-403B-9479-26C7C1E5D8BA}"/>
              </a:ext>
            </a:extLst>
          </p:cNvPr>
          <p:cNvSpPr/>
          <p:nvPr/>
        </p:nvSpPr>
        <p:spPr>
          <a:xfrm>
            <a:off x="3308551" y="141063"/>
            <a:ext cx="2614001" cy="6447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Segoe Print" panose="02000600000000000000" pitchFamily="2" charset="0"/>
              </a:rPr>
              <a:t>Перекрась стены в комнате в яркие цвета. Произноси слоги.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  <a:latin typeface="Segoe Print" panose="02000600000000000000" pitchFamily="2" charset="0"/>
              </a:rPr>
              <a:t>Клик на слоги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AE8572A0-46F4-4AFB-97E9-EEE049C66EFE}"/>
              </a:ext>
            </a:extLst>
          </p:cNvPr>
          <p:cNvSpPr/>
          <p:nvPr/>
        </p:nvSpPr>
        <p:spPr>
          <a:xfrm>
            <a:off x="-27709" y="-18473"/>
            <a:ext cx="1170709" cy="6908800"/>
          </a:xfrm>
          <a:custGeom>
            <a:avLst/>
            <a:gdLst>
              <a:gd name="connsiteX0" fmla="*/ 1542472 w 1560945"/>
              <a:gd name="connsiteY0" fmla="*/ 0 h 6908800"/>
              <a:gd name="connsiteX1" fmla="*/ 1560945 w 1560945"/>
              <a:gd name="connsiteY1" fmla="*/ 6022109 h 6908800"/>
              <a:gd name="connsiteX2" fmla="*/ 665018 w 1560945"/>
              <a:gd name="connsiteY2" fmla="*/ 6899564 h 6908800"/>
              <a:gd name="connsiteX3" fmla="*/ 0 w 1560945"/>
              <a:gd name="connsiteY3" fmla="*/ 6908800 h 6908800"/>
              <a:gd name="connsiteX4" fmla="*/ 18472 w 1560945"/>
              <a:gd name="connsiteY4" fmla="*/ 0 h 6908800"/>
              <a:gd name="connsiteX5" fmla="*/ 1542472 w 1560945"/>
              <a:gd name="connsiteY5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45" h="6908800">
                <a:moveTo>
                  <a:pt x="1542472" y="0"/>
                </a:moveTo>
                <a:cubicBezTo>
                  <a:pt x="1548630" y="2007370"/>
                  <a:pt x="1554787" y="4014739"/>
                  <a:pt x="1560945" y="6022109"/>
                </a:cubicBezTo>
                <a:lnTo>
                  <a:pt x="665018" y="6899564"/>
                </a:lnTo>
                <a:lnTo>
                  <a:pt x="0" y="6908800"/>
                </a:lnTo>
                <a:cubicBezTo>
                  <a:pt x="6157" y="4605867"/>
                  <a:pt x="12315" y="2302933"/>
                  <a:pt x="18472" y="0"/>
                </a:cubicBezTo>
                <a:lnTo>
                  <a:pt x="1542472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612F547-C98D-49F4-8106-DDEE53470918}"/>
              </a:ext>
            </a:extLst>
          </p:cNvPr>
          <p:cNvSpPr/>
          <p:nvPr/>
        </p:nvSpPr>
        <p:spPr>
          <a:xfrm>
            <a:off x="1141783" y="0"/>
            <a:ext cx="1786135" cy="600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E62513"/>
                </a:solidFill>
              </a:rPr>
              <a:t>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A6B8FB1-3017-4F8B-9DDF-F519288F28E9}"/>
              </a:ext>
            </a:extLst>
          </p:cNvPr>
          <p:cNvSpPr/>
          <p:nvPr/>
        </p:nvSpPr>
        <p:spPr>
          <a:xfrm>
            <a:off x="3220965" y="295275"/>
            <a:ext cx="1814513" cy="600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ЛА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14C9A1D-86D9-433C-8526-3CC4CDB68CE3}"/>
              </a:ext>
            </a:extLst>
          </p:cNvPr>
          <p:cNvSpPr/>
          <p:nvPr/>
        </p:nvSpPr>
        <p:spPr>
          <a:xfrm>
            <a:off x="2927918" y="-87087"/>
            <a:ext cx="1744023" cy="6069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Э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FDB859-ACD5-48C0-B3BB-2EF2033160C0}"/>
              </a:ext>
            </a:extLst>
          </p:cNvPr>
          <p:cNvSpPr/>
          <p:nvPr/>
        </p:nvSpPr>
        <p:spPr>
          <a:xfrm>
            <a:off x="4669507" y="-80160"/>
            <a:ext cx="1728788" cy="60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F068ED8-DE75-4CFB-9432-1D58F80F592F}"/>
              </a:ext>
            </a:extLst>
          </p:cNvPr>
          <p:cNvSpPr/>
          <p:nvPr/>
        </p:nvSpPr>
        <p:spPr>
          <a:xfrm>
            <a:off x="6398294" y="0"/>
            <a:ext cx="1603923" cy="600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24" name="Блок-схема: ручной ввод 23">
            <a:extLst>
              <a:ext uri="{FF2B5EF4-FFF2-40B4-BE49-F238E27FC236}">
                <a16:creationId xmlns:a16="http://schemas.microsoft.com/office/drawing/2014/main" xmlns="" id="{A7002F1E-639A-4BD3-A74A-0752B64ABEB1}"/>
              </a:ext>
            </a:extLst>
          </p:cNvPr>
          <p:cNvSpPr/>
          <p:nvPr/>
        </p:nvSpPr>
        <p:spPr>
          <a:xfrm>
            <a:off x="469601" y="5982277"/>
            <a:ext cx="1743075" cy="908050"/>
          </a:xfrm>
          <a:custGeom>
            <a:avLst/>
            <a:gdLst>
              <a:gd name="connsiteX0" fmla="*/ 0 w 2324100"/>
              <a:gd name="connsiteY0" fmla="*/ 908050 h 908050"/>
              <a:gd name="connsiteX1" fmla="*/ 893766 w 2324100"/>
              <a:gd name="connsiteY1" fmla="*/ 0 h 908050"/>
              <a:gd name="connsiteX2" fmla="*/ 2324100 w 2324100"/>
              <a:gd name="connsiteY2" fmla="*/ 0 h 908050"/>
              <a:gd name="connsiteX3" fmla="*/ 1430334 w 2324100"/>
              <a:gd name="connsiteY3" fmla="*/ 908050 h 908050"/>
              <a:gd name="connsiteX4" fmla="*/ 0 w 2324100"/>
              <a:gd name="connsiteY4" fmla="*/ 908050 h 908050"/>
              <a:gd name="connsiteX0" fmla="*/ 0 w 2324100"/>
              <a:gd name="connsiteY0" fmla="*/ 908050 h 908050"/>
              <a:gd name="connsiteX1" fmla="*/ 893766 w 2324100"/>
              <a:gd name="connsiteY1" fmla="*/ 0 h 908050"/>
              <a:gd name="connsiteX2" fmla="*/ 2324100 w 2324100"/>
              <a:gd name="connsiteY2" fmla="*/ 0 h 908050"/>
              <a:gd name="connsiteX3" fmla="*/ 1957384 w 2324100"/>
              <a:gd name="connsiteY3" fmla="*/ 901700 h 908050"/>
              <a:gd name="connsiteX4" fmla="*/ 0 w 2324100"/>
              <a:gd name="connsiteY4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908050">
                <a:moveTo>
                  <a:pt x="0" y="908050"/>
                </a:moveTo>
                <a:lnTo>
                  <a:pt x="893766" y="0"/>
                </a:lnTo>
                <a:lnTo>
                  <a:pt x="2324100" y="0"/>
                </a:lnTo>
                <a:lnTo>
                  <a:pt x="1957384" y="901700"/>
                </a:lnTo>
                <a:lnTo>
                  <a:pt x="0" y="908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А</a:t>
            </a:r>
          </a:p>
        </p:txBody>
      </p:sp>
      <p:sp>
        <p:nvSpPr>
          <p:cNvPr id="25" name="Блок-схема: ручной ввод 23">
            <a:extLst>
              <a:ext uri="{FF2B5EF4-FFF2-40B4-BE49-F238E27FC236}">
                <a16:creationId xmlns:a16="http://schemas.microsoft.com/office/drawing/2014/main" xmlns="" id="{4712535A-065F-402D-BECB-9D16F8655A55}"/>
              </a:ext>
            </a:extLst>
          </p:cNvPr>
          <p:cNvSpPr/>
          <p:nvPr/>
        </p:nvSpPr>
        <p:spPr>
          <a:xfrm flipH="1">
            <a:off x="6458846" y="5963805"/>
            <a:ext cx="2213700" cy="89481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366"/>
              <a:gd name="connsiteY0" fmla="*/ 10108 h 10108"/>
              <a:gd name="connsiteX1" fmla="*/ 3366 w 11366"/>
              <a:gd name="connsiteY1" fmla="*/ 0 h 10108"/>
              <a:gd name="connsiteX2" fmla="*/ 11366 w 11366"/>
              <a:gd name="connsiteY2" fmla="*/ 0 h 10108"/>
              <a:gd name="connsiteX3" fmla="*/ 9366 w 11366"/>
              <a:gd name="connsiteY3" fmla="*/ 10000 h 10108"/>
              <a:gd name="connsiteX4" fmla="*/ 0 w 11366"/>
              <a:gd name="connsiteY4" fmla="*/ 10108 h 10108"/>
              <a:gd name="connsiteX0" fmla="*/ 0 w 11366"/>
              <a:gd name="connsiteY0" fmla="*/ 10108 h 10108"/>
              <a:gd name="connsiteX1" fmla="*/ 3366 w 11366"/>
              <a:gd name="connsiteY1" fmla="*/ 0 h 10108"/>
              <a:gd name="connsiteX2" fmla="*/ 11366 w 11366"/>
              <a:gd name="connsiteY2" fmla="*/ 0 h 10108"/>
              <a:gd name="connsiteX3" fmla="*/ 8971 w 11366"/>
              <a:gd name="connsiteY3" fmla="*/ 10108 h 10108"/>
              <a:gd name="connsiteX4" fmla="*/ 0 w 11366"/>
              <a:gd name="connsiteY4" fmla="*/ 10108 h 10108"/>
              <a:gd name="connsiteX0" fmla="*/ 0 w 10791"/>
              <a:gd name="connsiteY0" fmla="*/ 10108 h 10108"/>
              <a:gd name="connsiteX1" fmla="*/ 3366 w 10791"/>
              <a:gd name="connsiteY1" fmla="*/ 0 h 10108"/>
              <a:gd name="connsiteX2" fmla="*/ 10791 w 10791"/>
              <a:gd name="connsiteY2" fmla="*/ 323 h 10108"/>
              <a:gd name="connsiteX3" fmla="*/ 8971 w 10791"/>
              <a:gd name="connsiteY3" fmla="*/ 10108 h 10108"/>
              <a:gd name="connsiteX4" fmla="*/ 0 w 10791"/>
              <a:gd name="connsiteY4" fmla="*/ 10108 h 10108"/>
              <a:gd name="connsiteX0" fmla="*/ 0 w 11138"/>
              <a:gd name="connsiteY0" fmla="*/ 10108 h 10108"/>
              <a:gd name="connsiteX1" fmla="*/ 3366 w 11138"/>
              <a:gd name="connsiteY1" fmla="*/ 0 h 10108"/>
              <a:gd name="connsiteX2" fmla="*/ 11138 w 11138"/>
              <a:gd name="connsiteY2" fmla="*/ 251 h 10108"/>
              <a:gd name="connsiteX3" fmla="*/ 8971 w 11138"/>
              <a:gd name="connsiteY3" fmla="*/ 10108 h 10108"/>
              <a:gd name="connsiteX4" fmla="*/ 0 w 11138"/>
              <a:gd name="connsiteY4" fmla="*/ 10108 h 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8" h="10108">
                <a:moveTo>
                  <a:pt x="0" y="10108"/>
                </a:moveTo>
                <a:lnTo>
                  <a:pt x="3366" y="0"/>
                </a:lnTo>
                <a:lnTo>
                  <a:pt x="11138" y="251"/>
                </a:lnTo>
                <a:lnTo>
                  <a:pt x="8971" y="10108"/>
                </a:lnTo>
                <a:lnTo>
                  <a:pt x="0" y="1010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1BA4C72-9DFC-4F02-BBEA-6C6911E06155}"/>
              </a:ext>
            </a:extLst>
          </p:cNvPr>
          <p:cNvSpPr/>
          <p:nvPr/>
        </p:nvSpPr>
        <p:spPr>
          <a:xfrm>
            <a:off x="1926926" y="5989205"/>
            <a:ext cx="1744518" cy="890963"/>
          </a:xfrm>
          <a:custGeom>
            <a:avLst/>
            <a:gdLst>
              <a:gd name="connsiteX0" fmla="*/ 0 w 1945024"/>
              <a:gd name="connsiteY0" fmla="*/ 0 h 875723"/>
              <a:gd name="connsiteX1" fmla="*/ 1945024 w 1945024"/>
              <a:gd name="connsiteY1" fmla="*/ 0 h 875723"/>
              <a:gd name="connsiteX2" fmla="*/ 1945024 w 1945024"/>
              <a:gd name="connsiteY2" fmla="*/ 875723 h 875723"/>
              <a:gd name="connsiteX3" fmla="*/ 0 w 1945024"/>
              <a:gd name="connsiteY3" fmla="*/ 875723 h 875723"/>
              <a:gd name="connsiteX4" fmla="*/ 0 w 1945024"/>
              <a:gd name="connsiteY4" fmla="*/ 0 h 875723"/>
              <a:gd name="connsiteX0" fmla="*/ 381000 w 2326024"/>
              <a:gd name="connsiteY0" fmla="*/ 0 h 890963"/>
              <a:gd name="connsiteX1" fmla="*/ 2326024 w 2326024"/>
              <a:gd name="connsiteY1" fmla="*/ 0 h 890963"/>
              <a:gd name="connsiteX2" fmla="*/ 2326024 w 2326024"/>
              <a:gd name="connsiteY2" fmla="*/ 875723 h 890963"/>
              <a:gd name="connsiteX3" fmla="*/ 0 w 2326024"/>
              <a:gd name="connsiteY3" fmla="*/ 890963 h 890963"/>
              <a:gd name="connsiteX4" fmla="*/ 381000 w 2326024"/>
              <a:gd name="connsiteY4" fmla="*/ 0 h 89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024" h="890963">
                <a:moveTo>
                  <a:pt x="381000" y="0"/>
                </a:moveTo>
                <a:lnTo>
                  <a:pt x="2326024" y="0"/>
                </a:lnTo>
                <a:lnTo>
                  <a:pt x="2326024" y="875723"/>
                </a:lnTo>
                <a:lnTo>
                  <a:pt x="0" y="890963"/>
                </a:lnTo>
                <a:lnTo>
                  <a:pt x="3810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D24B71B-AB19-4F9A-BF3C-FD7FDDB5143D}"/>
              </a:ext>
            </a:extLst>
          </p:cNvPr>
          <p:cNvSpPr/>
          <p:nvPr/>
        </p:nvSpPr>
        <p:spPr>
          <a:xfrm>
            <a:off x="3661218" y="5989205"/>
            <a:ext cx="1597004" cy="875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Э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A689B828-1841-4911-8C00-71503A6861B7}"/>
              </a:ext>
            </a:extLst>
          </p:cNvPr>
          <p:cNvSpPr/>
          <p:nvPr/>
        </p:nvSpPr>
        <p:spPr>
          <a:xfrm>
            <a:off x="5258223" y="5979679"/>
            <a:ext cx="1657174" cy="885248"/>
          </a:xfrm>
          <a:custGeom>
            <a:avLst/>
            <a:gdLst>
              <a:gd name="connsiteX0" fmla="*/ 0 w 2209565"/>
              <a:gd name="connsiteY0" fmla="*/ 0 h 875723"/>
              <a:gd name="connsiteX1" fmla="*/ 2209565 w 2209565"/>
              <a:gd name="connsiteY1" fmla="*/ 0 h 875723"/>
              <a:gd name="connsiteX2" fmla="*/ 2209565 w 2209565"/>
              <a:gd name="connsiteY2" fmla="*/ 875723 h 875723"/>
              <a:gd name="connsiteX3" fmla="*/ 0 w 2209565"/>
              <a:gd name="connsiteY3" fmla="*/ 875723 h 875723"/>
              <a:gd name="connsiteX4" fmla="*/ 0 w 2209565"/>
              <a:gd name="connsiteY4" fmla="*/ 0 h 875723"/>
              <a:gd name="connsiteX0" fmla="*/ 0 w 2209565"/>
              <a:gd name="connsiteY0" fmla="*/ 9525 h 885248"/>
              <a:gd name="connsiteX1" fmla="*/ 1590440 w 2209565"/>
              <a:gd name="connsiteY1" fmla="*/ 0 h 885248"/>
              <a:gd name="connsiteX2" fmla="*/ 2209565 w 2209565"/>
              <a:gd name="connsiteY2" fmla="*/ 885248 h 885248"/>
              <a:gd name="connsiteX3" fmla="*/ 0 w 2209565"/>
              <a:gd name="connsiteY3" fmla="*/ 885248 h 885248"/>
              <a:gd name="connsiteX4" fmla="*/ 0 w 2209565"/>
              <a:gd name="connsiteY4" fmla="*/ 9525 h 88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565" h="885248">
                <a:moveTo>
                  <a:pt x="0" y="9525"/>
                </a:moveTo>
                <a:lnTo>
                  <a:pt x="1590440" y="0"/>
                </a:lnTo>
                <a:lnTo>
                  <a:pt x="2209565" y="885248"/>
                </a:lnTo>
                <a:lnTo>
                  <a:pt x="0" y="885248"/>
                </a:lnTo>
                <a:lnTo>
                  <a:pt x="0" y="95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accent5"/>
                </a:solidFill>
              </a:rPr>
              <a:t>Л</a:t>
            </a:r>
            <a:r>
              <a:rPr lang="ru-RU" sz="6000" dirty="0">
                <a:solidFill>
                  <a:srgbClr val="C00000"/>
                </a:solidFill>
              </a:rPr>
              <a:t>Ы</a:t>
            </a:r>
          </a:p>
        </p:txBody>
      </p:sp>
      <p:pic>
        <p:nvPicPr>
          <p:cNvPr id="10" name="Рисуно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6CEA3D8-1FEA-49B3-A772-D01B3997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486" y="5963804"/>
            <a:ext cx="599296" cy="74678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C1E752E-A1E2-4FC5-A106-107CAE6A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298" y="4908004"/>
            <a:ext cx="1161599" cy="12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9F8E42FE-6DA8-453D-A78F-900ABAAF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229" y="5034965"/>
            <a:ext cx="849552" cy="11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CA817F2B-4344-4525-A56C-0FCBBAD15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4259" b="41667" l="10000" r="90000">
                        <a14:foregroundMark x1="25400" y1="39630" x2="25800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161"/>
          <a:stretch/>
        </p:blipFill>
        <p:spPr bwMode="auto">
          <a:xfrm>
            <a:off x="1048228" y="3305551"/>
            <a:ext cx="4484884" cy="27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714C575C-8A8E-418A-B046-DAD37503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4520" y="423510"/>
            <a:ext cx="1431297" cy="1431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Группа 29">
            <a:extLst>
              <a:ext uri="{FF2B5EF4-FFF2-40B4-BE49-F238E27FC236}">
                <a16:creationId xmlns:a16="http://schemas.microsoft.com/office/drawing/2014/main" xmlns="" id="{07EEEA03-6C56-47F6-973A-7A853506CBF9}"/>
              </a:ext>
            </a:extLst>
          </p:cNvPr>
          <p:cNvGrpSpPr/>
          <p:nvPr/>
        </p:nvGrpSpPr>
        <p:grpSpPr>
          <a:xfrm>
            <a:off x="5974403" y="3254911"/>
            <a:ext cx="1456402" cy="2833331"/>
            <a:chOff x="7965870" y="3254910"/>
            <a:chExt cx="1941869" cy="2833331"/>
          </a:xfrm>
        </p:grpSpPr>
        <p:grpSp>
          <p:nvGrpSpPr>
            <p:cNvPr id="4" name="Группа 14">
              <a:extLst>
                <a:ext uri="{FF2B5EF4-FFF2-40B4-BE49-F238E27FC236}">
                  <a16:creationId xmlns:a16="http://schemas.microsoft.com/office/drawing/2014/main" xmlns="" id="{6B01182F-4C60-491C-A99A-0C9A448A379A}"/>
                </a:ext>
              </a:extLst>
            </p:cNvPr>
            <p:cNvGrpSpPr/>
            <p:nvPr/>
          </p:nvGrpSpPr>
          <p:grpSpPr>
            <a:xfrm>
              <a:off x="7965870" y="3429000"/>
              <a:ext cx="1941869" cy="2659241"/>
              <a:chOff x="4740756" y="6923197"/>
              <a:chExt cx="2037799" cy="2792591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xmlns="" id="{2C083DD7-196D-4DF3-996F-DB123D099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3000" b="93889" l="4425" r="93274">
                            <a14:foregroundMark x1="42301" y1="5333" x2="51150" y2="9889"/>
                            <a14:foregroundMark x1="51150" y1="9889" x2="58761" y2="12000"/>
                            <a14:foregroundMark x1="60531" y1="3222" x2="60531" y2="3222"/>
                            <a14:foregroundMark x1="93628" y1="7444" x2="93628" y2="7444"/>
                            <a14:foregroundMark x1="11150" y1="27222" x2="11150" y2="27222"/>
                            <a14:foregroundMark x1="4425" y1="21556" x2="4425" y2="21556"/>
                            <a14:foregroundMark x1="30796" y1="89111" x2="41416" y2="85556"/>
                            <a14:foregroundMark x1="41416" y1="85556" x2="41770" y2="85333"/>
                            <a14:foregroundMark x1="43009" y1="81111" x2="42301" y2="85889"/>
                            <a14:foregroundMark x1="64779" y1="83778" x2="71504" y2="93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729" y="7004915"/>
                <a:ext cx="1701826" cy="2710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xmlns="" id="{F8129393-250C-4682-8079-AF259B723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60111">
                <a:off x="4542032" y="7121921"/>
                <a:ext cx="1245733" cy="848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xmlns="" id="{3D5EC89D-9357-47C9-99C2-EAC37B875A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245"/>
            <a:stretch/>
          </p:blipFill>
          <p:spPr bwMode="auto">
            <a:xfrm rot="1800000">
              <a:off x="8960474" y="3254910"/>
              <a:ext cx="918519" cy="76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3996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28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9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41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2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54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55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67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68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80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81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animClr clrSpc="rgb" dir="cw">
                                      <p:cBhvr>
                                        <p:cTn id="93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E595"/>
                                      </p:to>
                                    </p:animClr>
                                    <p:set>
                                      <p:cBhvr>
                                        <p:cTn id="94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4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4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132" dur="4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33" dur="4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4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animClr clrSpc="rgb" dir="cw">
                                      <p:cBhvr>
                                        <p:cTn id="14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  <p:set>
                                      <p:cBhvr>
                                        <p:cTn id="14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158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59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3" grpId="0"/>
      <p:bldP spid="13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D55EB608-4611-4B9D-8CEE-33537FC1081E}"/>
              </a:ext>
            </a:extLst>
          </p:cNvPr>
          <p:cNvSpPr/>
          <p:nvPr/>
        </p:nvSpPr>
        <p:spPr>
          <a:xfrm flipH="1">
            <a:off x="7985073" y="0"/>
            <a:ext cx="1170709" cy="6908800"/>
          </a:xfrm>
          <a:custGeom>
            <a:avLst/>
            <a:gdLst>
              <a:gd name="connsiteX0" fmla="*/ 1542472 w 1560945"/>
              <a:gd name="connsiteY0" fmla="*/ 0 h 6908800"/>
              <a:gd name="connsiteX1" fmla="*/ 1560945 w 1560945"/>
              <a:gd name="connsiteY1" fmla="*/ 6022109 h 6908800"/>
              <a:gd name="connsiteX2" fmla="*/ 665018 w 1560945"/>
              <a:gd name="connsiteY2" fmla="*/ 6899564 h 6908800"/>
              <a:gd name="connsiteX3" fmla="*/ 0 w 1560945"/>
              <a:gd name="connsiteY3" fmla="*/ 6908800 h 6908800"/>
              <a:gd name="connsiteX4" fmla="*/ 18472 w 1560945"/>
              <a:gd name="connsiteY4" fmla="*/ 0 h 6908800"/>
              <a:gd name="connsiteX5" fmla="*/ 1542472 w 1560945"/>
              <a:gd name="connsiteY5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45" h="6908800">
                <a:moveTo>
                  <a:pt x="1542472" y="0"/>
                </a:moveTo>
                <a:cubicBezTo>
                  <a:pt x="1548630" y="2007370"/>
                  <a:pt x="1554787" y="4014739"/>
                  <a:pt x="1560945" y="6022109"/>
                </a:cubicBezTo>
                <a:lnTo>
                  <a:pt x="665018" y="6899564"/>
                </a:lnTo>
                <a:lnTo>
                  <a:pt x="0" y="6908800"/>
                </a:lnTo>
                <a:cubicBezTo>
                  <a:pt x="6157" y="4605867"/>
                  <a:pt x="12315" y="2302933"/>
                  <a:pt x="18472" y="0"/>
                </a:cubicBezTo>
                <a:lnTo>
                  <a:pt x="1542472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И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AE8572A0-46F4-4AFB-97E9-EEE049C66EFE}"/>
              </a:ext>
            </a:extLst>
          </p:cNvPr>
          <p:cNvSpPr/>
          <p:nvPr/>
        </p:nvSpPr>
        <p:spPr>
          <a:xfrm>
            <a:off x="-27709" y="-18473"/>
            <a:ext cx="1187947" cy="6908800"/>
          </a:xfrm>
          <a:custGeom>
            <a:avLst/>
            <a:gdLst>
              <a:gd name="connsiteX0" fmla="*/ 1542472 w 1560945"/>
              <a:gd name="connsiteY0" fmla="*/ 0 h 6908800"/>
              <a:gd name="connsiteX1" fmla="*/ 1560945 w 1560945"/>
              <a:gd name="connsiteY1" fmla="*/ 6022109 h 6908800"/>
              <a:gd name="connsiteX2" fmla="*/ 665018 w 1560945"/>
              <a:gd name="connsiteY2" fmla="*/ 6899564 h 6908800"/>
              <a:gd name="connsiteX3" fmla="*/ 0 w 1560945"/>
              <a:gd name="connsiteY3" fmla="*/ 6908800 h 6908800"/>
              <a:gd name="connsiteX4" fmla="*/ 18472 w 1560945"/>
              <a:gd name="connsiteY4" fmla="*/ 0 h 6908800"/>
              <a:gd name="connsiteX5" fmla="*/ 1542472 w 1560945"/>
              <a:gd name="connsiteY5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945" h="6908800">
                <a:moveTo>
                  <a:pt x="1542472" y="0"/>
                </a:moveTo>
                <a:cubicBezTo>
                  <a:pt x="1548630" y="2007370"/>
                  <a:pt x="1554787" y="4014739"/>
                  <a:pt x="1560945" y="6022109"/>
                </a:cubicBezTo>
                <a:lnTo>
                  <a:pt x="665018" y="6899564"/>
                </a:lnTo>
                <a:lnTo>
                  <a:pt x="0" y="6908800"/>
                </a:lnTo>
                <a:cubicBezTo>
                  <a:pt x="6157" y="4605867"/>
                  <a:pt x="12315" y="2302933"/>
                  <a:pt x="18472" y="0"/>
                </a:cubicBezTo>
                <a:lnTo>
                  <a:pt x="1542472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А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612F547-C98D-49F4-8106-DDEE53470918}"/>
              </a:ext>
            </a:extLst>
          </p:cNvPr>
          <p:cNvSpPr/>
          <p:nvPr/>
        </p:nvSpPr>
        <p:spPr>
          <a:xfrm>
            <a:off x="1141783" y="0"/>
            <a:ext cx="1786135" cy="600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r>
              <a:rPr lang="ru-RU" sz="6000" dirty="0">
                <a:solidFill>
                  <a:srgbClr val="E62513"/>
                </a:solidFill>
              </a:rPr>
              <a:t>Ы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E62513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14C9A1D-86D9-433C-8526-3CC4CDB68CE3}"/>
              </a:ext>
            </a:extLst>
          </p:cNvPr>
          <p:cNvSpPr/>
          <p:nvPr/>
        </p:nvSpPr>
        <p:spPr>
          <a:xfrm>
            <a:off x="2927918" y="-87087"/>
            <a:ext cx="1744023" cy="6069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r>
              <a:rPr lang="ru-RU" sz="6000" dirty="0">
                <a:solidFill>
                  <a:srgbClr val="C00000"/>
                </a:solidFill>
              </a:rPr>
              <a:t>Э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FDB859-ACD5-48C0-B3BB-2EF2033160C0}"/>
              </a:ext>
            </a:extLst>
          </p:cNvPr>
          <p:cNvSpPr/>
          <p:nvPr/>
        </p:nvSpPr>
        <p:spPr>
          <a:xfrm>
            <a:off x="4669507" y="-80160"/>
            <a:ext cx="1728788" cy="60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r>
              <a:rPr lang="ru-RU" sz="6000" dirty="0">
                <a:solidFill>
                  <a:srgbClr val="C00000"/>
                </a:solidFill>
              </a:rPr>
              <a:t>О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F068ED8-DE75-4CFB-9432-1D58F80F592F}"/>
              </a:ext>
            </a:extLst>
          </p:cNvPr>
          <p:cNvSpPr/>
          <p:nvPr/>
        </p:nvSpPr>
        <p:spPr>
          <a:xfrm>
            <a:off x="6398294" y="0"/>
            <a:ext cx="1603923" cy="600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endParaRPr lang="ru-RU" sz="6000" dirty="0">
              <a:solidFill>
                <a:schemeClr val="accent5"/>
              </a:solidFill>
            </a:endParaRPr>
          </a:p>
          <a:p>
            <a:pPr algn="ctr"/>
            <a:r>
              <a:rPr lang="ru-RU" sz="6000" dirty="0">
                <a:solidFill>
                  <a:srgbClr val="C00000"/>
                </a:solidFill>
              </a:rPr>
              <a:t>А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6CEA3D8-1FEA-49B3-A772-D01B3997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486" y="5963804"/>
            <a:ext cx="599296" cy="74678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015BD882-EF42-4D9C-A5CF-A0F6A289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715" y="1000462"/>
            <a:ext cx="2049276" cy="22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A498D6BD-F8FA-4356-8C25-031C1C44D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7219" y="1022240"/>
            <a:ext cx="2029377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Блок-схема: ручной ввод 23">
            <a:extLst>
              <a:ext uri="{FF2B5EF4-FFF2-40B4-BE49-F238E27FC236}">
                <a16:creationId xmlns:a16="http://schemas.microsoft.com/office/drawing/2014/main" xmlns="" id="{9FBBC545-B865-46A0-AEF9-5C8A85D13825}"/>
              </a:ext>
            </a:extLst>
          </p:cNvPr>
          <p:cNvSpPr/>
          <p:nvPr/>
        </p:nvSpPr>
        <p:spPr>
          <a:xfrm>
            <a:off x="469601" y="5982277"/>
            <a:ext cx="1743075" cy="908050"/>
          </a:xfrm>
          <a:custGeom>
            <a:avLst/>
            <a:gdLst>
              <a:gd name="connsiteX0" fmla="*/ 0 w 2324100"/>
              <a:gd name="connsiteY0" fmla="*/ 908050 h 908050"/>
              <a:gd name="connsiteX1" fmla="*/ 893766 w 2324100"/>
              <a:gd name="connsiteY1" fmla="*/ 0 h 908050"/>
              <a:gd name="connsiteX2" fmla="*/ 2324100 w 2324100"/>
              <a:gd name="connsiteY2" fmla="*/ 0 h 908050"/>
              <a:gd name="connsiteX3" fmla="*/ 1430334 w 2324100"/>
              <a:gd name="connsiteY3" fmla="*/ 908050 h 908050"/>
              <a:gd name="connsiteX4" fmla="*/ 0 w 2324100"/>
              <a:gd name="connsiteY4" fmla="*/ 908050 h 908050"/>
              <a:gd name="connsiteX0" fmla="*/ 0 w 2324100"/>
              <a:gd name="connsiteY0" fmla="*/ 908050 h 908050"/>
              <a:gd name="connsiteX1" fmla="*/ 893766 w 2324100"/>
              <a:gd name="connsiteY1" fmla="*/ 0 h 908050"/>
              <a:gd name="connsiteX2" fmla="*/ 2324100 w 2324100"/>
              <a:gd name="connsiteY2" fmla="*/ 0 h 908050"/>
              <a:gd name="connsiteX3" fmla="*/ 1957384 w 2324100"/>
              <a:gd name="connsiteY3" fmla="*/ 901700 h 908050"/>
              <a:gd name="connsiteX4" fmla="*/ 0 w 2324100"/>
              <a:gd name="connsiteY4" fmla="*/ 90805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908050">
                <a:moveTo>
                  <a:pt x="0" y="908050"/>
                </a:moveTo>
                <a:lnTo>
                  <a:pt x="893766" y="0"/>
                </a:lnTo>
                <a:lnTo>
                  <a:pt x="2324100" y="0"/>
                </a:lnTo>
                <a:lnTo>
                  <a:pt x="1957384" y="901700"/>
                </a:lnTo>
                <a:lnTo>
                  <a:pt x="0" y="908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У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0" name="Блок-схема: ручной ввод 23">
            <a:extLst>
              <a:ext uri="{FF2B5EF4-FFF2-40B4-BE49-F238E27FC236}">
                <a16:creationId xmlns:a16="http://schemas.microsoft.com/office/drawing/2014/main" xmlns="" id="{1BD243A8-EFC9-4BE1-8732-B979FEFA84C3}"/>
              </a:ext>
            </a:extLst>
          </p:cNvPr>
          <p:cNvSpPr/>
          <p:nvPr/>
        </p:nvSpPr>
        <p:spPr>
          <a:xfrm flipH="1">
            <a:off x="6458846" y="5963805"/>
            <a:ext cx="2213700" cy="89481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1366"/>
              <a:gd name="connsiteY0" fmla="*/ 10108 h 10108"/>
              <a:gd name="connsiteX1" fmla="*/ 3366 w 11366"/>
              <a:gd name="connsiteY1" fmla="*/ 0 h 10108"/>
              <a:gd name="connsiteX2" fmla="*/ 11366 w 11366"/>
              <a:gd name="connsiteY2" fmla="*/ 0 h 10108"/>
              <a:gd name="connsiteX3" fmla="*/ 9366 w 11366"/>
              <a:gd name="connsiteY3" fmla="*/ 10000 h 10108"/>
              <a:gd name="connsiteX4" fmla="*/ 0 w 11366"/>
              <a:gd name="connsiteY4" fmla="*/ 10108 h 10108"/>
              <a:gd name="connsiteX0" fmla="*/ 0 w 11366"/>
              <a:gd name="connsiteY0" fmla="*/ 10108 h 10108"/>
              <a:gd name="connsiteX1" fmla="*/ 3366 w 11366"/>
              <a:gd name="connsiteY1" fmla="*/ 0 h 10108"/>
              <a:gd name="connsiteX2" fmla="*/ 11366 w 11366"/>
              <a:gd name="connsiteY2" fmla="*/ 0 h 10108"/>
              <a:gd name="connsiteX3" fmla="*/ 8971 w 11366"/>
              <a:gd name="connsiteY3" fmla="*/ 10108 h 10108"/>
              <a:gd name="connsiteX4" fmla="*/ 0 w 11366"/>
              <a:gd name="connsiteY4" fmla="*/ 10108 h 10108"/>
              <a:gd name="connsiteX0" fmla="*/ 0 w 10791"/>
              <a:gd name="connsiteY0" fmla="*/ 10108 h 10108"/>
              <a:gd name="connsiteX1" fmla="*/ 3366 w 10791"/>
              <a:gd name="connsiteY1" fmla="*/ 0 h 10108"/>
              <a:gd name="connsiteX2" fmla="*/ 10791 w 10791"/>
              <a:gd name="connsiteY2" fmla="*/ 323 h 10108"/>
              <a:gd name="connsiteX3" fmla="*/ 8971 w 10791"/>
              <a:gd name="connsiteY3" fmla="*/ 10108 h 10108"/>
              <a:gd name="connsiteX4" fmla="*/ 0 w 10791"/>
              <a:gd name="connsiteY4" fmla="*/ 10108 h 10108"/>
              <a:gd name="connsiteX0" fmla="*/ 0 w 11138"/>
              <a:gd name="connsiteY0" fmla="*/ 10108 h 10108"/>
              <a:gd name="connsiteX1" fmla="*/ 3366 w 11138"/>
              <a:gd name="connsiteY1" fmla="*/ 0 h 10108"/>
              <a:gd name="connsiteX2" fmla="*/ 11138 w 11138"/>
              <a:gd name="connsiteY2" fmla="*/ 251 h 10108"/>
              <a:gd name="connsiteX3" fmla="*/ 8971 w 11138"/>
              <a:gd name="connsiteY3" fmla="*/ 10108 h 10108"/>
              <a:gd name="connsiteX4" fmla="*/ 0 w 11138"/>
              <a:gd name="connsiteY4" fmla="*/ 10108 h 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8" h="10108">
                <a:moveTo>
                  <a:pt x="0" y="10108"/>
                </a:moveTo>
                <a:lnTo>
                  <a:pt x="3366" y="0"/>
                </a:lnTo>
                <a:lnTo>
                  <a:pt x="11138" y="251"/>
                </a:lnTo>
                <a:lnTo>
                  <a:pt x="8971" y="10108"/>
                </a:lnTo>
                <a:lnTo>
                  <a:pt x="0" y="1010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У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25">
            <a:extLst>
              <a:ext uri="{FF2B5EF4-FFF2-40B4-BE49-F238E27FC236}">
                <a16:creationId xmlns:a16="http://schemas.microsoft.com/office/drawing/2014/main" xmlns="" id="{279E6028-7F72-4B23-8E47-D99CEDE88033}"/>
              </a:ext>
            </a:extLst>
          </p:cNvPr>
          <p:cNvSpPr/>
          <p:nvPr/>
        </p:nvSpPr>
        <p:spPr>
          <a:xfrm>
            <a:off x="1926926" y="5989205"/>
            <a:ext cx="1744518" cy="890963"/>
          </a:xfrm>
          <a:custGeom>
            <a:avLst/>
            <a:gdLst>
              <a:gd name="connsiteX0" fmla="*/ 0 w 1945024"/>
              <a:gd name="connsiteY0" fmla="*/ 0 h 875723"/>
              <a:gd name="connsiteX1" fmla="*/ 1945024 w 1945024"/>
              <a:gd name="connsiteY1" fmla="*/ 0 h 875723"/>
              <a:gd name="connsiteX2" fmla="*/ 1945024 w 1945024"/>
              <a:gd name="connsiteY2" fmla="*/ 875723 h 875723"/>
              <a:gd name="connsiteX3" fmla="*/ 0 w 1945024"/>
              <a:gd name="connsiteY3" fmla="*/ 875723 h 875723"/>
              <a:gd name="connsiteX4" fmla="*/ 0 w 1945024"/>
              <a:gd name="connsiteY4" fmla="*/ 0 h 875723"/>
              <a:gd name="connsiteX0" fmla="*/ 381000 w 2326024"/>
              <a:gd name="connsiteY0" fmla="*/ 0 h 890963"/>
              <a:gd name="connsiteX1" fmla="*/ 2326024 w 2326024"/>
              <a:gd name="connsiteY1" fmla="*/ 0 h 890963"/>
              <a:gd name="connsiteX2" fmla="*/ 2326024 w 2326024"/>
              <a:gd name="connsiteY2" fmla="*/ 875723 h 890963"/>
              <a:gd name="connsiteX3" fmla="*/ 0 w 2326024"/>
              <a:gd name="connsiteY3" fmla="*/ 890963 h 890963"/>
              <a:gd name="connsiteX4" fmla="*/ 381000 w 2326024"/>
              <a:gd name="connsiteY4" fmla="*/ 0 h 89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024" h="890963">
                <a:moveTo>
                  <a:pt x="381000" y="0"/>
                </a:moveTo>
                <a:lnTo>
                  <a:pt x="2326024" y="0"/>
                </a:lnTo>
                <a:lnTo>
                  <a:pt x="2326024" y="875723"/>
                </a:lnTo>
                <a:lnTo>
                  <a:pt x="0" y="890963"/>
                </a:lnTo>
                <a:lnTo>
                  <a:pt x="3810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О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5E99E28-5E10-43F0-9808-C95467F3E111}"/>
              </a:ext>
            </a:extLst>
          </p:cNvPr>
          <p:cNvSpPr/>
          <p:nvPr/>
        </p:nvSpPr>
        <p:spPr>
          <a:xfrm>
            <a:off x="3661218" y="5989205"/>
            <a:ext cx="1597004" cy="875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Э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3" name="Прямоугольник 28">
            <a:extLst>
              <a:ext uri="{FF2B5EF4-FFF2-40B4-BE49-F238E27FC236}">
                <a16:creationId xmlns:a16="http://schemas.microsoft.com/office/drawing/2014/main" xmlns="" id="{34D08058-2652-4B96-A65A-1BBF211814AF}"/>
              </a:ext>
            </a:extLst>
          </p:cNvPr>
          <p:cNvSpPr/>
          <p:nvPr/>
        </p:nvSpPr>
        <p:spPr>
          <a:xfrm>
            <a:off x="5258223" y="5979679"/>
            <a:ext cx="1657174" cy="885248"/>
          </a:xfrm>
          <a:custGeom>
            <a:avLst/>
            <a:gdLst>
              <a:gd name="connsiteX0" fmla="*/ 0 w 2209565"/>
              <a:gd name="connsiteY0" fmla="*/ 0 h 875723"/>
              <a:gd name="connsiteX1" fmla="*/ 2209565 w 2209565"/>
              <a:gd name="connsiteY1" fmla="*/ 0 h 875723"/>
              <a:gd name="connsiteX2" fmla="*/ 2209565 w 2209565"/>
              <a:gd name="connsiteY2" fmla="*/ 875723 h 875723"/>
              <a:gd name="connsiteX3" fmla="*/ 0 w 2209565"/>
              <a:gd name="connsiteY3" fmla="*/ 875723 h 875723"/>
              <a:gd name="connsiteX4" fmla="*/ 0 w 2209565"/>
              <a:gd name="connsiteY4" fmla="*/ 0 h 875723"/>
              <a:gd name="connsiteX0" fmla="*/ 0 w 2209565"/>
              <a:gd name="connsiteY0" fmla="*/ 9525 h 885248"/>
              <a:gd name="connsiteX1" fmla="*/ 1590440 w 2209565"/>
              <a:gd name="connsiteY1" fmla="*/ 0 h 885248"/>
              <a:gd name="connsiteX2" fmla="*/ 2209565 w 2209565"/>
              <a:gd name="connsiteY2" fmla="*/ 885248 h 885248"/>
              <a:gd name="connsiteX3" fmla="*/ 0 w 2209565"/>
              <a:gd name="connsiteY3" fmla="*/ 885248 h 885248"/>
              <a:gd name="connsiteX4" fmla="*/ 0 w 2209565"/>
              <a:gd name="connsiteY4" fmla="*/ 9525 h 88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565" h="885248">
                <a:moveTo>
                  <a:pt x="0" y="9525"/>
                </a:moveTo>
                <a:lnTo>
                  <a:pt x="1590440" y="0"/>
                </a:lnTo>
                <a:lnTo>
                  <a:pt x="2209565" y="885248"/>
                </a:lnTo>
                <a:lnTo>
                  <a:pt x="0" y="885248"/>
                </a:lnTo>
                <a:lnTo>
                  <a:pt x="0" y="952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Ы</a:t>
            </a:r>
            <a:r>
              <a:rPr lang="ru-RU" sz="6000" dirty="0">
                <a:solidFill>
                  <a:schemeClr val="accent5"/>
                </a:solidFill>
              </a:rPr>
              <a:t>Л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FEF011E2-9394-433B-B2C9-E124F2785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5625" b="90000" l="10000" r="90000">
                        <a14:foregroundMark x1="44889" y1="20833" x2="34111" y2="31042"/>
                        <a14:foregroundMark x1="42000" y1="21250" x2="31667" y2="23958"/>
                        <a14:foregroundMark x1="43667" y1="14792" x2="30333" y2="20417"/>
                        <a14:foregroundMark x1="53556" y1="13125" x2="62556" y2="5625"/>
                        <a14:foregroundMark x1="53222" y1="21875" x2="60556" y2="31042"/>
                        <a14:foregroundMark x1="60556" y1="31042" x2="60889" y2="31667"/>
                        <a14:foregroundMark x1="61556" y1="21875" x2="62444" y2="29375"/>
                        <a14:foregroundMark x1="68000" y1="82917" x2="66889" y2="86042"/>
                        <a14:foregroundMark x1="70333" y1="74583" x2="69222" y2="79375"/>
                        <a14:backgroundMark x1="35222" y1="68333" x2="43556" y2="86667"/>
                        <a14:backgroundMark x1="43556" y1="86667" x2="51000" y2="86667"/>
                        <a14:backgroundMark x1="51000" y1="86667" x2="53889" y2="8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65" t="929" r="22856" b="8059"/>
          <a:stretch/>
        </p:blipFill>
        <p:spPr bwMode="auto">
          <a:xfrm>
            <a:off x="3019251" y="4673155"/>
            <a:ext cx="1369634" cy="14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8CAB6303-19F2-4AFF-A115-955410045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86"/>
          <a:stretch/>
        </p:blipFill>
        <p:spPr bwMode="auto">
          <a:xfrm>
            <a:off x="4097409" y="4782389"/>
            <a:ext cx="934809" cy="13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561FE0A5-0D7D-47F1-BDC5-7868DAA2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1481" y="997568"/>
            <a:ext cx="1849614" cy="27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xmlns="" id="{A4E70229-481B-4AC6-8A8F-A6B7C957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902" y="997567"/>
            <a:ext cx="1849614" cy="27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0D410DB1-7EEB-41BC-BCAC-06FDCE88D09F}"/>
              </a:ext>
            </a:extLst>
          </p:cNvPr>
          <p:cNvGrpSpPr/>
          <p:nvPr/>
        </p:nvGrpSpPr>
        <p:grpSpPr>
          <a:xfrm>
            <a:off x="-252640" y="3733637"/>
            <a:ext cx="1368287" cy="3156690"/>
            <a:chOff x="-336853" y="3733637"/>
            <a:chExt cx="1824382" cy="3156690"/>
          </a:xfrm>
        </p:grpSpPr>
        <p:grpSp>
          <p:nvGrpSpPr>
            <p:cNvPr id="4" name="Группа 14">
              <a:extLst>
                <a:ext uri="{FF2B5EF4-FFF2-40B4-BE49-F238E27FC236}">
                  <a16:creationId xmlns:a16="http://schemas.microsoft.com/office/drawing/2014/main" xmlns="" id="{6B01182F-4C60-491C-A99A-0C9A448A379A}"/>
                </a:ext>
              </a:extLst>
            </p:cNvPr>
            <p:cNvGrpSpPr/>
            <p:nvPr/>
          </p:nvGrpSpPr>
          <p:grpSpPr>
            <a:xfrm flipH="1">
              <a:off x="-336853" y="4006612"/>
              <a:ext cx="1824382" cy="2883715"/>
              <a:chOff x="5065253" y="7004915"/>
              <a:chExt cx="1713302" cy="2710873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xmlns="" id="{2C083DD7-196D-4DF3-996F-DB123D099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3000" b="93889" l="4425" r="93274">
                            <a14:foregroundMark x1="42301" y1="5333" x2="51150" y2="9889"/>
                            <a14:foregroundMark x1="51150" y1="9889" x2="58761" y2="12000"/>
                            <a14:foregroundMark x1="60531" y1="3222" x2="60531" y2="3222"/>
                            <a14:foregroundMark x1="93628" y1="7444" x2="93628" y2="7444"/>
                            <a14:foregroundMark x1="11150" y1="27222" x2="11150" y2="27222"/>
                            <a14:foregroundMark x1="4425" y1="21556" x2="4425" y2="21556"/>
                            <a14:foregroundMark x1="30796" y1="89111" x2="41416" y2="85556"/>
                            <a14:foregroundMark x1="41416" y1="85556" x2="41770" y2="85333"/>
                            <a14:foregroundMark x1="43009" y1="81111" x2="42301" y2="85889"/>
                            <a14:foregroundMark x1="64779" y1="83778" x2="71504" y2="93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675"/>
              <a:stretch/>
            </p:blipFill>
            <p:spPr bwMode="auto">
              <a:xfrm>
                <a:off x="5065253" y="7004915"/>
                <a:ext cx="1713302" cy="2710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xmlns="" id="{F8129393-250C-4682-8079-AF259B723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355655" y="7832520"/>
                <a:ext cx="1245733" cy="848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xmlns="" id="{C572BCC4-77A8-46F1-B361-86D705578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215122">
              <a:off x="-295281" y="3733637"/>
              <a:ext cx="934247" cy="934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5608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animClr clrSpc="rgb" dir="cw">
                                      <p:cBhvr>
                                        <p:cTn id="21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2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animClr clrSpc="rgb" dir="cw">
                                      <p:cBhvr>
                                        <p:cTn id="34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35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animClr clrSpc="rgb" dir="cw">
                                      <p:cBhvr>
                                        <p:cTn id="47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48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60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1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73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4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animClr clrSpc="rgb" dir="cw">
                                      <p:cBhvr>
                                        <p:cTn id="86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87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99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0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112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13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25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26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animClr clrSpc="rgb" dir="cw">
                                      <p:cBhvr>
                                        <p:cTn id="138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39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4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51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52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3" grpId="0"/>
      <p:bldP spid="13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>
            <a:extLst>
              <a:ext uri="{FF2B5EF4-FFF2-40B4-BE49-F238E27FC236}">
                <a16:creationId xmlns:a16="http://schemas.microsoft.com/office/drawing/2014/main" xmlns="" id="{850B64A7-CAEA-45C1-8929-9051E1504431}"/>
              </a:ext>
            </a:extLst>
          </p:cNvPr>
          <p:cNvGrpSpPr/>
          <p:nvPr/>
        </p:nvGrpSpPr>
        <p:grpSpPr>
          <a:xfrm>
            <a:off x="3706999" y="323264"/>
            <a:ext cx="3490913" cy="6858000"/>
            <a:chOff x="6096000" y="641210"/>
            <a:chExt cx="465455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CA2FB227-8071-43CB-9614-31E82D4C9AD4}"/>
                </a:ext>
              </a:extLst>
            </p:cNvPr>
            <p:cNvGrpSpPr/>
            <p:nvPr/>
          </p:nvGrpSpPr>
          <p:grpSpPr>
            <a:xfrm>
              <a:off x="6096000" y="641210"/>
              <a:ext cx="4654550" cy="6858000"/>
              <a:chOff x="4703779" y="3523097"/>
              <a:chExt cx="4654550" cy="6858000"/>
            </a:xfrm>
          </p:grpSpPr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xmlns="" id="{1C0D0C22-14FA-4616-97F5-2D9422A9CB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1925" b="93622" l="10000" r="90000">
                            <a14:foregroundMark x1="45000" y1="30084" x2="38000" y2="19615"/>
                            <a14:foregroundMark x1="40750" y1="21901" x2="40625" y2="25752"/>
                            <a14:foregroundMark x1="40000" y1="19134" x2="42375" y2="24789"/>
                            <a14:foregroundMark x1="41000" y1="20578" x2="38375" y2="24789"/>
                            <a14:foregroundMark x1="34125" y1="20457" x2="34375" y2="25030"/>
                            <a14:foregroundMark x1="30925" y1="22849" x2="32000" y2="24428"/>
                            <a14:foregroundMark x1="38000" y1="9747" x2="53375" y2="3610"/>
                            <a14:foregroundMark x1="58500" y1="7100" x2="60375" y2="4813"/>
                            <a14:foregroundMark x1="63750" y1="68953" x2="68875" y2="67990"/>
                            <a14:foregroundMark x1="69125" y1="70156" x2="69125" y2="73526"/>
                            <a14:foregroundMark x1="34000" y1="87726" x2="22500" y2="91456"/>
                            <a14:foregroundMark x1="19000" y1="90132" x2="23250" y2="93742"/>
                            <a14:foregroundMark x1="66500" y1="66667" x2="68875" y2="71600"/>
                            <a14:foregroundMark x1="43500" y1="4452" x2="44750" y2="1925"/>
                            <a14:backgroundMark x1="30375" y1="20578" x2="30250" y2="22142"/>
                            <a14:backgroundMark x1="30250" y1="18291" x2="30000" y2="14440"/>
                            <a14:backgroundMark x1="31000" y1="21300" x2="30375" y2="22623"/>
                            <a14:backgroundMark x1="45875" y1="30686" x2="46250" y2="30566"/>
                            <a14:backgroundMark x1="41000" y1="31408" x2="40250" y2="3152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24801" b="43161"/>
              <a:stretch/>
            </p:blipFill>
            <p:spPr bwMode="auto">
              <a:xfrm>
                <a:off x="5388033" y="4255655"/>
                <a:ext cx="3654367" cy="2869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xmlns="" id="{D9C31FCD-E738-4F49-9CC0-BC33505A47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 xmlns="">
                      <a14:imgLayer r:embed="">
                        <a14:imgEffect>
                          <a14:backgroundRemoval t="10000" b="90370" l="9959" r="89905">
                            <a14:foregroundMark x1="70668" y1="90370" x2="70805" y2="88796"/>
                            <a14:backgroundMark x1="40518" y1="36204" x2="49250" y2="42037"/>
                            <a14:backgroundMark x1="50750" y1="36389" x2="43247" y2="41204"/>
                            <a14:backgroundMark x1="46658" y1="33241" x2="23874" y2="45278"/>
                            <a14:backgroundMark x1="23874" y1="45278" x2="23874" y2="45278"/>
                            <a14:backgroundMark x1="40928" y1="32315" x2="23602" y2="51759"/>
                            <a14:backgroundMark x1="30696" y1="30556" x2="24557" y2="42685"/>
                            <a14:backgroundMark x1="36153" y1="28981" x2="35334" y2="21111"/>
                            <a14:backgroundMark x1="35334" y1="21111" x2="32742" y2="19630"/>
                            <a14:backgroundMark x1="45703" y1="32963" x2="36289" y2="29074"/>
                            <a14:backgroundMark x1="36289" y1="29074" x2="66166" y2="17315"/>
                            <a14:backgroundMark x1="66166" y1="17315" x2="93452" y2="18519"/>
                            <a14:backgroundMark x1="93452" y1="18519" x2="97408" y2="34259"/>
                            <a14:backgroundMark x1="97408" y1="34259" x2="71896" y2="22778"/>
                            <a14:backgroundMark x1="83765" y1="26759" x2="39836" y2="29352"/>
                            <a14:backgroundMark x1="81310" y1="30278" x2="80218" y2="30185"/>
                            <a14:backgroundMark x1="36153" y1="33796" x2="32606" y2="40833"/>
                            <a14:backgroundMark x1="35880" y1="28426" x2="36971" y2="36389"/>
                            <a14:backgroundMark x1="36153" y1="31481" x2="37653" y2="38426"/>
                            <a14:backgroundMark x1="34789" y1="26389" x2="42292" y2="42407"/>
                            <a14:backgroundMark x1="43793" y1="32685" x2="45020" y2="37870"/>
                            <a14:backgroundMark x1="49795" y1="33704" x2="50205" y2="36481"/>
                            <a14:backgroundMark x1="54025" y1="34074" x2="52387" y2="38241"/>
                            <a14:backgroundMark x1="53342" y1="36204" x2="51023" y2="41111"/>
                            <a14:backgroundMark x1="52797" y1="32870" x2="48977" y2="35648"/>
                            <a14:backgroundMark x1="55389" y1="32685" x2="48022" y2="36759"/>
                            <a14:backgroundMark x1="51023" y1="34167" x2="45975" y2="37315"/>
                            <a14:backgroundMark x1="48840" y1="35000" x2="45839" y2="36944"/>
                            <a14:backgroundMark x1="49250" y1="35370" x2="45430" y2="50278"/>
                            <a14:backgroundMark x1="45430" y1="50278" x2="44748" y2="50648"/>
                            <a14:backgroundMark x1="48022" y1="41204" x2="45975" y2="50926"/>
                            <a14:backgroundMark x1="41473" y1="39722" x2="43111" y2="47870"/>
                            <a14:backgroundMark x1="37244" y1="39444" x2="40655" y2="50093"/>
                            <a14:backgroundMark x1="40655" y1="42315" x2="46658" y2="48704"/>
                            <a14:backgroundMark x1="47067" y1="39444" x2="46658" y2="45093"/>
                            <a14:backgroundMark x1="59754" y1="29167" x2="70259" y2="29722"/>
                            <a14:backgroundMark x1="70259" y1="29722" x2="79945" y2="29722"/>
                            <a14:backgroundMark x1="53206" y1="33333" x2="77080" y2="29815"/>
                            <a14:backgroundMark x1="60164" y1="33981" x2="67531" y2="33889"/>
                            <a14:backgroundMark x1="44748" y1="28704" x2="43793" y2="29722"/>
                            <a14:backgroundMark x1="45020" y1="29815" x2="36426" y2="28889"/>
                            <a14:backgroundMark x1="44338" y1="28981" x2="23465" y2="286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19785">
                <a:off x="4703779" y="3523097"/>
                <a:ext cx="465455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Группа 12">
              <a:extLst>
                <a:ext uri="{FF2B5EF4-FFF2-40B4-BE49-F238E27FC236}">
                  <a16:creationId xmlns:a16="http://schemas.microsoft.com/office/drawing/2014/main" xmlns="" id="{E0E88026-4B12-42D1-8BC1-3A1A09F55FE8}"/>
                </a:ext>
              </a:extLst>
            </p:cNvPr>
            <p:cNvGrpSpPr/>
            <p:nvPr/>
          </p:nvGrpSpPr>
          <p:grpSpPr>
            <a:xfrm rot="1217813">
              <a:off x="7588869" y="3245409"/>
              <a:ext cx="1262021" cy="1894132"/>
              <a:chOff x="6333312" y="2998606"/>
              <a:chExt cx="1427974" cy="2143207"/>
            </a:xfrm>
          </p:grpSpPr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xmlns="" id="{424130E2-B683-4244-9438-202DED8BA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75287">
                <a:off x="5975695" y="3356223"/>
                <a:ext cx="2143207" cy="1427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Прямоугольник: скругленные углы 43">
                <a:extLst>
                  <a:ext uri="{FF2B5EF4-FFF2-40B4-BE49-F238E27FC236}">
                    <a16:creationId xmlns:a16="http://schemas.microsoft.com/office/drawing/2014/main" xmlns="" id="{8C27B7D9-CB65-4C8F-BE49-A0CDCC935A64}"/>
                  </a:ext>
                </a:extLst>
              </p:cNvPr>
              <p:cNvSpPr/>
              <p:nvPr/>
            </p:nvSpPr>
            <p:spPr>
              <a:xfrm rot="2380615">
                <a:off x="7017617" y="3858239"/>
                <a:ext cx="93392" cy="94381"/>
              </a:xfrm>
              <a:prstGeom prst="roundRect">
                <a:avLst/>
              </a:prstGeom>
              <a:solidFill>
                <a:srgbClr val="F5C7A1"/>
              </a:solidFill>
              <a:ln>
                <a:solidFill>
                  <a:srgbClr val="F1B5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xmlns="" id="{F2F0D0F7-4B7A-4A87-A5CB-2091F9AA54A7}"/>
                  </a:ext>
                </a:extLst>
              </p:cNvPr>
              <p:cNvSpPr/>
              <p:nvPr/>
            </p:nvSpPr>
            <p:spPr>
              <a:xfrm rot="2380615">
                <a:off x="6973800" y="3818081"/>
                <a:ext cx="102537" cy="137500"/>
              </a:xfrm>
              <a:prstGeom prst="roundRect">
                <a:avLst/>
              </a:prstGeom>
              <a:solidFill>
                <a:srgbClr val="F5C7A1"/>
              </a:solidFill>
              <a:ln>
                <a:solidFill>
                  <a:srgbClr val="F1B5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xmlns="" id="{FAA722A2-7A85-4CF6-864C-391C70B56603}"/>
                  </a:ext>
                </a:extLst>
              </p:cNvPr>
              <p:cNvSpPr/>
              <p:nvPr/>
            </p:nvSpPr>
            <p:spPr>
              <a:xfrm rot="2380615">
                <a:off x="6942986" y="3794361"/>
                <a:ext cx="67292" cy="161728"/>
              </a:xfrm>
              <a:prstGeom prst="roundRect">
                <a:avLst/>
              </a:prstGeom>
              <a:solidFill>
                <a:srgbClr val="F5C7A1"/>
              </a:solidFill>
              <a:ln>
                <a:solidFill>
                  <a:srgbClr val="F1B5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: скругленные углы 46">
                <a:extLst>
                  <a:ext uri="{FF2B5EF4-FFF2-40B4-BE49-F238E27FC236}">
                    <a16:creationId xmlns:a16="http://schemas.microsoft.com/office/drawing/2014/main" xmlns="" id="{EEACF800-5009-490B-8A66-54B979470AA2}"/>
                  </a:ext>
                </a:extLst>
              </p:cNvPr>
              <p:cNvSpPr/>
              <p:nvPr/>
            </p:nvSpPr>
            <p:spPr>
              <a:xfrm rot="2380615">
                <a:off x="6897206" y="3763067"/>
                <a:ext cx="74316" cy="140339"/>
              </a:xfrm>
              <a:prstGeom prst="roundRect">
                <a:avLst/>
              </a:prstGeom>
              <a:solidFill>
                <a:srgbClr val="F5C7A1"/>
              </a:solidFill>
              <a:ln>
                <a:solidFill>
                  <a:srgbClr val="F1B5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xmlns="" id="{42B5D490-9C5C-456D-92C3-1681468CE8AE}"/>
                  </a:ext>
                </a:extLst>
              </p:cNvPr>
              <p:cNvSpPr/>
              <p:nvPr/>
            </p:nvSpPr>
            <p:spPr>
              <a:xfrm rot="772920">
                <a:off x="6933703" y="3662722"/>
                <a:ext cx="55389" cy="92377"/>
              </a:xfrm>
              <a:prstGeom prst="roundRect">
                <a:avLst/>
              </a:prstGeom>
              <a:solidFill>
                <a:srgbClr val="F5C7A1"/>
              </a:solidFill>
              <a:ln>
                <a:solidFill>
                  <a:srgbClr val="F1B5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84" name="Picture 36">
            <a:extLst>
              <a:ext uri="{FF2B5EF4-FFF2-40B4-BE49-F238E27FC236}">
                <a16:creationId xmlns:a16="http://schemas.microsoft.com/office/drawing/2014/main" xmlns="" id="{EF8D9460-5CCB-47FC-9542-52ED7489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303" b="89803" l="1900" r="96100">
                        <a14:foregroundMark x1="8600" y1="25987" x2="2400" y2="27412"/>
                        <a14:foregroundMark x1="2400" y1="27412" x2="1900" y2="28070"/>
                        <a14:foregroundMark x1="66000" y1="6579" x2="63800" y2="4825"/>
                        <a14:foregroundMark x1="82100" y1="2412" x2="82100" y2="2412"/>
                        <a14:foregroundMark x1="91400" y1="5263" x2="92400" y2="5702"/>
                        <a14:foregroundMark x1="96100" y1="7785" x2="95600" y2="8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3107" y="3891299"/>
            <a:ext cx="3474706" cy="39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xmlns="" id="{06ECAF80-3E5F-4663-BE56-70B11A7A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44539">
            <a:off x="2858458" y="3535534"/>
            <a:ext cx="2621952" cy="22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0">
            <a:extLst>
              <a:ext uri="{FF2B5EF4-FFF2-40B4-BE49-F238E27FC236}">
                <a16:creationId xmlns:a16="http://schemas.microsoft.com/office/drawing/2014/main" xmlns="" id="{85B7C903-6B3A-4D26-A37E-CDB958FD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34163">
            <a:off x="3005596" y="3703635"/>
            <a:ext cx="2223734" cy="12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951D93ED-25C9-4456-BF54-E62D0813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92768">
            <a:off x="3366129" y="3748579"/>
            <a:ext cx="945510" cy="12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6A93FDA2-6AD1-4317-A0F5-8B458F1C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887" b="94297" l="10000" r="90000">
                        <a14:foregroundMark x1="46630" y1="84411" x2="46304" y2="94423"/>
                        <a14:foregroundMark x1="64457" y1="14322" x2="59348" y2="5323"/>
                        <a14:foregroundMark x1="53043" y1="4056" x2="46087" y2="887"/>
                        <a14:backgroundMark x1="54348" y1="84284" x2="55761" y2="66033"/>
                        <a14:backgroundMark x1="55761" y1="66033" x2="61196" y2="55767"/>
                        <a14:backgroundMark x1="61196" y1="55767" x2="66739" y2="51458"/>
                        <a14:backgroundMark x1="33696" y1="79468" x2="35761" y2="80989"/>
                        <a14:backgroundMark x1="37174" y1="81242" x2="32826" y2="77186"/>
                        <a14:backgroundMark x1="37500" y1="82003" x2="37500" y2="82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762" y="4134511"/>
            <a:ext cx="1235060" cy="14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xmlns="" id="{754DCF39-5685-4933-8D13-FA49ACC50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74" t="1145" r="28156"/>
          <a:stretch/>
        </p:blipFill>
        <p:spPr bwMode="auto">
          <a:xfrm rot="17174531">
            <a:off x="3262407" y="3595693"/>
            <a:ext cx="2302456" cy="23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5A02A318-2BB5-4AC2-8475-A1F4A688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4625" b="95000" l="10000" r="90000">
                        <a14:foregroundMark x1="41250" y1="42375" x2="36250" y2="38500"/>
                        <a14:foregroundMark x1="39625" y1="35125" x2="40375" y2="19250"/>
                        <a14:foregroundMark x1="40375" y1="18875" x2="48125" y2="4625"/>
                        <a14:foregroundMark x1="45750" y1="44625" x2="45750" y2="44625"/>
                        <a14:foregroundMark x1="46250" y1="88125" x2="58125" y2="89500"/>
                        <a14:foregroundMark x1="60875" y1="90000" x2="51750" y2="94125"/>
                        <a14:foregroundMark x1="51750" y1="94125" x2="50750" y2="95000"/>
                        <a14:foregroundMark x1="37250" y1="46125" x2="33750" y2="20375"/>
                        <a14:foregroundMark x1="36250" y1="17625" x2="39625" y2="4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21441">
            <a:off x="2964469" y="3455441"/>
            <a:ext cx="2778846" cy="20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DAD2908F-9BCA-4AB9-B8B1-72F44237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21123">
            <a:off x="3564145" y="3721385"/>
            <a:ext cx="1527896" cy="20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xmlns="" id="{C87A003B-7993-4581-B5B8-C08668F1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36776">
            <a:off x="3368487" y="3983580"/>
            <a:ext cx="1761477" cy="13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xmlns="" id="{A186EA17-C4F1-432C-A91B-174FAA85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4200" b="95200" l="9400" r="90000">
                        <a14:foregroundMark x1="42400" y1="11600" x2="50200" y2="4200"/>
                        <a14:foregroundMark x1="57400" y1="41700" x2="55900" y2="83800"/>
                        <a14:foregroundMark x1="54700" y1="57400" x2="55700" y2="93500"/>
                        <a14:foregroundMark x1="54200" y1="95200" x2="41500" y2="94600"/>
                        <a14:foregroundMark x1="57800" y1="95000" x2="57800" y2="95000"/>
                        <a14:foregroundMark x1="58300" y1="94800" x2="55900" y2="91000"/>
                        <a14:foregroundMark x1="10800" y1="55900" x2="9400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09948">
            <a:off x="2475265" y="4905821"/>
            <a:ext cx="2371814" cy="17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xmlns="" id="{A8A03426-A0B5-48B8-B6F0-7DFC0688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637850">
            <a:off x="1995605" y="759382"/>
            <a:ext cx="2416032" cy="21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xmlns="" id="{CC757D7D-FDB8-4B5B-8490-B5137700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417" b="99417" l="776" r="97672">
                        <a14:foregroundMark x1="4655" y1="10667" x2="16207" y2="42167"/>
                        <a14:foregroundMark x1="16207" y1="42167" x2="6034" y2="71667"/>
                        <a14:foregroundMark x1="6034" y1="71667" x2="12672" y2="93167"/>
                        <a14:foregroundMark x1="12672" y1="93167" x2="46724" y2="94583"/>
                        <a14:foregroundMark x1="46724" y1="94583" x2="80776" y2="93417"/>
                        <a14:foregroundMark x1="80776" y1="93417" x2="90603" y2="73000"/>
                        <a14:foregroundMark x1="90603" y1="73000" x2="87586" y2="51417"/>
                        <a14:foregroundMark x1="87586" y1="51417" x2="91207" y2="24417"/>
                        <a14:foregroundMark x1="91207" y1="24417" x2="61466" y2="13250"/>
                        <a14:foregroundMark x1="61466" y1="13250" x2="862" y2="7667"/>
                        <a14:foregroundMark x1="22845" y1="11917" x2="6552" y2="5833"/>
                        <a14:foregroundMark x1="9655" y1="5833" x2="7155" y2="5833"/>
                        <a14:foregroundMark x1="7155" y1="5833" x2="2155" y2="417"/>
                        <a14:foregroundMark x1="7759" y1="2833" x2="22241" y2="35000"/>
                        <a14:foregroundMark x1="13448" y1="6417" x2="34828" y2="10083"/>
                        <a14:foregroundMark x1="29138" y1="8917" x2="50431" y2="11167"/>
                        <a14:foregroundMark x1="50431" y1="11167" x2="91983" y2="1583"/>
                        <a14:foregroundMark x1="91983" y1="4000" x2="94483" y2="21000"/>
                        <a14:foregroundMark x1="93879" y1="5250" x2="96379" y2="417"/>
                        <a14:foregroundMark x1="8448" y1="80000" x2="8448" y2="99417"/>
                        <a14:foregroundMark x1="5862" y1="92750" x2="5862" y2="79333"/>
                        <a14:foregroundMark x1="7759" y1="80583" x2="21207" y2="37833"/>
                        <a14:foregroundMark x1="21207" y1="37833" x2="8534" y2="10833"/>
                        <a14:foregroundMark x1="8534" y1="10833" x2="16207" y2="43667"/>
                        <a14:foregroundMark x1="16207" y1="43667" x2="15948" y2="25917"/>
                        <a14:foregroundMark x1="54310" y1="64750" x2="97672" y2="94583"/>
                        <a14:foregroundMark x1="93879" y1="92750" x2="92586" y2="7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54425">
            <a:off x="1559199" y="4793871"/>
            <a:ext cx="1156076" cy="8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xmlns="" id="{0828354E-7DA8-4E43-AE47-A4E69BEA2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799" y="3847230"/>
            <a:ext cx="1165171" cy="9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xmlns="" id="{B0D7B1AB-F186-474F-9D89-1DEA9D5E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78777">
            <a:off x="1164807" y="1861601"/>
            <a:ext cx="1715137" cy="15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CBD2EF3-F475-403B-9479-26C7C1E5D8BA}"/>
              </a:ext>
            </a:extLst>
          </p:cNvPr>
          <p:cNvSpPr/>
          <p:nvPr/>
        </p:nvSpPr>
        <p:spPr>
          <a:xfrm>
            <a:off x="3320270" y="-21903"/>
            <a:ext cx="2614001" cy="75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Segoe Print" panose="02000600000000000000" pitchFamily="2" charset="0"/>
              </a:rPr>
              <a:t>Лада погладила … 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Segoe Print" panose="02000600000000000000" pitchFamily="2" charset="0"/>
              </a:rPr>
              <a:t>Клик на Ладу</a:t>
            </a:r>
          </a:p>
        </p:txBody>
      </p:sp>
      <p:pic>
        <p:nvPicPr>
          <p:cNvPr id="10" name="Рисуно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6CEA3D8-1FEA-49B3-A772-D01B399762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56486" y="5963804"/>
            <a:ext cx="599296" cy="7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967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50" fill="hold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50" fill="hold">
                                          <p:stCondLst>
                                            <p:cond delay="2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50" fill="hold">
                                          <p:stCondLst>
                                            <p:cond delay="4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50" fill="hold">
                                          <p:stCondLst>
                                            <p:cond delay="5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9">
            <a:extLst>
              <a:ext uri="{FF2B5EF4-FFF2-40B4-BE49-F238E27FC236}">
                <a16:creationId xmlns:a16="http://schemas.microsoft.com/office/drawing/2014/main" xmlns="" id="{4D3A0331-A3CC-4142-B574-6B41CAF3E176}"/>
              </a:ext>
            </a:extLst>
          </p:cNvPr>
          <p:cNvGrpSpPr/>
          <p:nvPr/>
        </p:nvGrpSpPr>
        <p:grpSpPr>
          <a:xfrm>
            <a:off x="5600971" y="4805996"/>
            <a:ext cx="810137" cy="567771"/>
            <a:chOff x="7537646" y="4766707"/>
            <a:chExt cx="1080183" cy="56777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7B3B2A20-3494-42BC-939B-8C2C8F2FE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43365">
              <a:off x="7650120" y="4766707"/>
              <a:ext cx="967709" cy="56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8F1B8839-96F9-4EC7-9DFA-F6B70107183A}"/>
                </a:ext>
              </a:extLst>
            </p:cNvPr>
            <p:cNvSpPr/>
            <p:nvPr/>
          </p:nvSpPr>
          <p:spPr>
            <a:xfrm>
              <a:off x="7537646" y="4915411"/>
              <a:ext cx="764232" cy="36725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bg1"/>
                  </a:solidFill>
                </a:rPr>
                <a:t>лодка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8439C5B-832C-449C-AAE0-C228C9BB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4500" y="-1447800"/>
            <a:ext cx="11830050" cy="944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xmlns="" id="{641CCFE4-83E4-4DFD-8D43-A5E8151D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5682" l="6333" r="91667">
                        <a14:foregroundMark x1="16222" y1="78409" x2="10111" y2="84545"/>
                        <a14:foregroundMark x1="10111" y1="84545" x2="9667" y2="85455"/>
                        <a14:foregroundMark x1="86889" y1="80682" x2="91667" y2="85682"/>
                        <a14:foregroundMark x1="7778" y1="78864" x2="6444" y2="77500"/>
                        <a14:foregroundMark x1="11222" y1="90909" x2="10889" y2="95682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98" y="3380574"/>
            <a:ext cx="8435461" cy="461684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0_9656f_efcf88e_L">
            <a:extLst>
              <a:ext uri="{FF2B5EF4-FFF2-40B4-BE49-F238E27FC236}">
                <a16:creationId xmlns:a16="http://schemas.microsoft.com/office/drawing/2014/main" xmlns="" id="{32406E13-94EA-493E-B3B2-2D8B92E85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92" b="16442"/>
          <a:stretch/>
        </p:blipFill>
        <p:spPr bwMode="auto">
          <a:xfrm>
            <a:off x="2491195" y="3733821"/>
            <a:ext cx="1151303" cy="8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408" y="185848"/>
            <a:ext cx="3651575" cy="519609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>
            <a:normAutofit/>
          </a:bodyPr>
          <a:lstStyle/>
          <a:p>
            <a:pPr algn="ctr"/>
            <a:r>
              <a:rPr lang="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Нажимать на солнышко </a:t>
            </a:r>
            <a:r>
              <a:rPr lang="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произносить:</a:t>
            </a:r>
            <a:br>
              <a:rPr lang="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Луч упал на 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E85253-0ED0-4544-8CD0-C0D55A13035C}"/>
              </a:ext>
            </a:extLst>
          </p:cNvPr>
          <p:cNvSpPr txBox="1"/>
          <p:nvPr/>
        </p:nvSpPr>
        <p:spPr>
          <a:xfrm>
            <a:off x="7590637" y="480001"/>
            <a:ext cx="778157" cy="34688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Листья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Лужи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Дятел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Лыжи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Лук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Ландыш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Пила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Молоток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Клумба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Солдатик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Лампа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Лодка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Лужа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Стол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Лавка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Лошадь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Голубь</a:t>
            </a:r>
          </a:p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97" dirty="0">
                <a:solidFill>
                  <a:schemeClr val="tx2"/>
                </a:solidFill>
                <a:latin typeface="Segoe Print" panose="02000600000000000000" pitchFamily="2" charset="0"/>
              </a:rPr>
              <a:t>Метла</a:t>
            </a:r>
          </a:p>
        </p:txBody>
      </p:sp>
      <p:sp>
        <p:nvSpPr>
          <p:cNvPr id="33" name="Крест 32">
            <a:extLst>
              <a:ext uri="{FF2B5EF4-FFF2-40B4-BE49-F238E27FC236}">
                <a16:creationId xmlns:a16="http://schemas.microsoft.com/office/drawing/2014/main" xmlns="" id="{D6271DCC-16E2-419B-B65A-C8B204BADA7C}"/>
              </a:ext>
            </a:extLst>
          </p:cNvPr>
          <p:cNvSpPr/>
          <p:nvPr/>
        </p:nvSpPr>
        <p:spPr>
          <a:xfrm>
            <a:off x="8297234" y="161614"/>
            <a:ext cx="767739" cy="503414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78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Подсказка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xmlns="" id="{1131E713-8C97-4C27-8509-E6470A3F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786" b="94643" l="3778" r="92111">
                        <a14:foregroundMark x1="11889" y1="33929" x2="11111" y2="29643"/>
                        <a14:foregroundMark x1="7778" y1="47143" x2="5667" y2="43214"/>
                        <a14:foregroundMark x1="5333" y1="70357" x2="3778" y2="70714"/>
                        <a14:foregroundMark x1="20556" y1="86786" x2="18000" y2="94643"/>
                        <a14:foregroundMark x1="88444" y1="65714" x2="92222" y2="60714"/>
                        <a14:foregroundMark x1="50111" y1="31786" x2="49667" y2="30357"/>
                        <a14:foregroundMark x1="41000" y1="23571" x2="41000" y2="22857"/>
                        <a14:foregroundMark x1="37222" y1="7500" x2="37444" y2="1786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862" y="3252059"/>
            <a:ext cx="1150256" cy="9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xmlns="" id="{92612828-8ED3-4739-83DF-C0B314BE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827" y="729924"/>
            <a:ext cx="1677111" cy="23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D26E2E0D-AE60-4436-A314-C806B832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279" y="2269024"/>
            <a:ext cx="369226" cy="4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2">
            <a:extLst>
              <a:ext uri="{FF2B5EF4-FFF2-40B4-BE49-F238E27FC236}">
                <a16:creationId xmlns:a16="http://schemas.microsoft.com/office/drawing/2014/main" xmlns="" id="{BDB2C21E-7536-4923-A380-32A2EE61982B}"/>
              </a:ext>
            </a:extLst>
          </p:cNvPr>
          <p:cNvGrpSpPr/>
          <p:nvPr/>
        </p:nvGrpSpPr>
        <p:grpSpPr>
          <a:xfrm rot="3226510">
            <a:off x="6300614" y="4211056"/>
            <a:ext cx="549543" cy="1640225"/>
            <a:chOff x="6320791" y="4288376"/>
            <a:chExt cx="549543" cy="218696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D78F620D-3C98-4C09-B5B9-742A0E968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8192106">
              <a:off x="6056387" y="5867126"/>
              <a:ext cx="872620" cy="343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16624C86-1299-4F24-9CDC-12069968A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308542">
              <a:off x="6089155" y="4627971"/>
              <a:ext cx="1120773" cy="44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6EB8CD11-2092-4240-864F-18D5AC654551}"/>
              </a:ext>
            </a:extLst>
          </p:cNvPr>
          <p:cNvSpPr/>
          <p:nvPr/>
        </p:nvSpPr>
        <p:spPr>
          <a:xfrm>
            <a:off x="6950238" y="2552914"/>
            <a:ext cx="369226" cy="20686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76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1745 w 43256"/>
              <a:gd name="connsiteY18" fmla="*/ 7593 h 43219"/>
              <a:gd name="connsiteX19" fmla="*/ 1576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2108 w 43256"/>
              <a:gd name="connsiteY2" fmla="*/ 6556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1745 w 43256"/>
              <a:gd name="connsiteY18" fmla="*/ 7593 h 43219"/>
              <a:gd name="connsiteX19" fmla="*/ 1576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2108 w 43256"/>
              <a:gd name="connsiteY2" fmla="*/ 6556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0675 w 43256"/>
              <a:gd name="connsiteY17" fmla="*/ 49 h 43219"/>
              <a:gd name="connsiteX18" fmla="*/ 11745 w 43256"/>
              <a:gd name="connsiteY18" fmla="*/ 7593 h 43219"/>
              <a:gd name="connsiteX19" fmla="*/ 1576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354 h 43344"/>
              <a:gd name="connsiteX1" fmla="*/ 5659 w 43256"/>
              <a:gd name="connsiteY1" fmla="*/ 6891 h 43344"/>
              <a:gd name="connsiteX2" fmla="*/ 12108 w 43256"/>
              <a:gd name="connsiteY2" fmla="*/ 6681 h 43344"/>
              <a:gd name="connsiteX3" fmla="*/ 23423 w 43256"/>
              <a:gd name="connsiteY3" fmla="*/ 1323 h 43344"/>
              <a:gd name="connsiteX4" fmla="*/ 25785 w 43256"/>
              <a:gd name="connsiteY4" fmla="*/ 184 h 43344"/>
              <a:gd name="connsiteX5" fmla="*/ 29869 w 43256"/>
              <a:gd name="connsiteY5" fmla="*/ 2465 h 43344"/>
              <a:gd name="connsiteX6" fmla="*/ 35499 w 43256"/>
              <a:gd name="connsiteY6" fmla="*/ 674 h 43344"/>
              <a:gd name="connsiteX7" fmla="*/ 38354 w 43256"/>
              <a:gd name="connsiteY7" fmla="*/ 5560 h 43344"/>
              <a:gd name="connsiteX8" fmla="*/ 42018 w 43256"/>
              <a:gd name="connsiteY8" fmla="*/ 10302 h 43344"/>
              <a:gd name="connsiteX9" fmla="*/ 41854 w 43256"/>
              <a:gd name="connsiteY9" fmla="*/ 15444 h 43344"/>
              <a:gd name="connsiteX10" fmla="*/ 43052 w 43256"/>
              <a:gd name="connsiteY10" fmla="*/ 23306 h 43344"/>
              <a:gd name="connsiteX11" fmla="*/ 37440 w 43256"/>
              <a:gd name="connsiteY11" fmla="*/ 30188 h 43344"/>
              <a:gd name="connsiteX12" fmla="*/ 35431 w 43256"/>
              <a:gd name="connsiteY12" fmla="*/ 36085 h 43344"/>
              <a:gd name="connsiteX13" fmla="*/ 28591 w 43256"/>
              <a:gd name="connsiteY13" fmla="*/ 36799 h 43344"/>
              <a:gd name="connsiteX14" fmla="*/ 23703 w 43256"/>
              <a:gd name="connsiteY14" fmla="*/ 43090 h 43344"/>
              <a:gd name="connsiteX15" fmla="*/ 16516 w 43256"/>
              <a:gd name="connsiteY15" fmla="*/ 39250 h 43344"/>
              <a:gd name="connsiteX16" fmla="*/ 5840 w 43256"/>
              <a:gd name="connsiteY16" fmla="*/ 35456 h 43344"/>
              <a:gd name="connsiteX17" fmla="*/ 1146 w 43256"/>
              <a:gd name="connsiteY17" fmla="*/ 31234 h 43344"/>
              <a:gd name="connsiteX18" fmla="*/ 2149 w 43256"/>
              <a:gd name="connsiteY18" fmla="*/ 25535 h 43344"/>
              <a:gd name="connsiteX19" fmla="*/ 31 w 43256"/>
              <a:gd name="connsiteY19" fmla="*/ 19688 h 43344"/>
              <a:gd name="connsiteX20" fmla="*/ 3899 w 43256"/>
              <a:gd name="connsiteY20" fmla="*/ 14491 h 43344"/>
              <a:gd name="connsiteX21" fmla="*/ 3936 w 43256"/>
              <a:gd name="connsiteY21" fmla="*/ 14354 h 43344"/>
              <a:gd name="connsiteX0" fmla="*/ 4729 w 43256"/>
              <a:gd name="connsiteY0" fmla="*/ 26161 h 43344"/>
              <a:gd name="connsiteX1" fmla="*/ 2196 w 43256"/>
              <a:gd name="connsiteY1" fmla="*/ 25364 h 43344"/>
              <a:gd name="connsiteX2" fmla="*/ 6964 w 43256"/>
              <a:gd name="connsiteY2" fmla="*/ 34883 h 43344"/>
              <a:gd name="connsiteX3" fmla="*/ 5856 w 43256"/>
              <a:gd name="connsiteY3" fmla="*/ 35264 h 43344"/>
              <a:gd name="connsiteX4" fmla="*/ 16514 w 43256"/>
              <a:gd name="connsiteY4" fmla="*/ 39074 h 43344"/>
              <a:gd name="connsiteX5" fmla="*/ 15846 w 43256"/>
              <a:gd name="connsiteY5" fmla="*/ 37334 h 43344"/>
              <a:gd name="connsiteX6" fmla="*/ 28863 w 43256"/>
              <a:gd name="connsiteY6" fmla="*/ 34735 h 43344"/>
              <a:gd name="connsiteX7" fmla="*/ 28596 w 43256"/>
              <a:gd name="connsiteY7" fmla="*/ 36644 h 43344"/>
              <a:gd name="connsiteX8" fmla="*/ 34165 w 43256"/>
              <a:gd name="connsiteY8" fmla="*/ 22938 h 43344"/>
              <a:gd name="connsiteX9" fmla="*/ 37416 w 43256"/>
              <a:gd name="connsiteY9" fmla="*/ 30074 h 43344"/>
              <a:gd name="connsiteX10" fmla="*/ 41834 w 43256"/>
              <a:gd name="connsiteY10" fmla="*/ 15338 h 43344"/>
              <a:gd name="connsiteX11" fmla="*/ 40386 w 43256"/>
              <a:gd name="connsiteY11" fmla="*/ 18014 h 43344"/>
              <a:gd name="connsiteX12" fmla="*/ 38360 w 43256"/>
              <a:gd name="connsiteY12" fmla="*/ 5410 h 43344"/>
              <a:gd name="connsiteX13" fmla="*/ 38436 w 43256"/>
              <a:gd name="connsiteY13" fmla="*/ 6674 h 43344"/>
              <a:gd name="connsiteX14" fmla="*/ 29114 w 43256"/>
              <a:gd name="connsiteY14" fmla="*/ 3936 h 43344"/>
              <a:gd name="connsiteX15" fmla="*/ 29856 w 43256"/>
              <a:gd name="connsiteY15" fmla="*/ 2324 h 43344"/>
              <a:gd name="connsiteX16" fmla="*/ 22177 w 43256"/>
              <a:gd name="connsiteY16" fmla="*/ 4704 h 43344"/>
              <a:gd name="connsiteX17" fmla="*/ 20675 w 43256"/>
              <a:gd name="connsiteY17" fmla="*/ 174 h 43344"/>
              <a:gd name="connsiteX18" fmla="*/ 11745 w 43256"/>
              <a:gd name="connsiteY18" fmla="*/ 7718 h 43344"/>
              <a:gd name="connsiteX19" fmla="*/ 15766 w 43256"/>
              <a:gd name="connsiteY19" fmla="*/ 6524 h 43344"/>
              <a:gd name="connsiteX20" fmla="*/ 4163 w 43256"/>
              <a:gd name="connsiteY20" fmla="*/ 15773 h 43344"/>
              <a:gd name="connsiteX21" fmla="*/ 3936 w 43256"/>
              <a:gd name="connsiteY21" fmla="*/ 14354 h 43344"/>
              <a:gd name="connsiteX0" fmla="*/ 3936 w 43256"/>
              <a:gd name="connsiteY0" fmla="*/ 14354 h 43344"/>
              <a:gd name="connsiteX1" fmla="*/ 5659 w 43256"/>
              <a:gd name="connsiteY1" fmla="*/ 6891 h 43344"/>
              <a:gd name="connsiteX2" fmla="*/ 12108 w 43256"/>
              <a:gd name="connsiteY2" fmla="*/ 6681 h 43344"/>
              <a:gd name="connsiteX3" fmla="*/ 23423 w 43256"/>
              <a:gd name="connsiteY3" fmla="*/ 1323 h 43344"/>
              <a:gd name="connsiteX4" fmla="*/ 25785 w 43256"/>
              <a:gd name="connsiteY4" fmla="*/ 184 h 43344"/>
              <a:gd name="connsiteX5" fmla="*/ 29869 w 43256"/>
              <a:gd name="connsiteY5" fmla="*/ 2465 h 43344"/>
              <a:gd name="connsiteX6" fmla="*/ 35499 w 43256"/>
              <a:gd name="connsiteY6" fmla="*/ 674 h 43344"/>
              <a:gd name="connsiteX7" fmla="*/ 38354 w 43256"/>
              <a:gd name="connsiteY7" fmla="*/ 5560 h 43344"/>
              <a:gd name="connsiteX8" fmla="*/ 42018 w 43256"/>
              <a:gd name="connsiteY8" fmla="*/ 10302 h 43344"/>
              <a:gd name="connsiteX9" fmla="*/ 41854 w 43256"/>
              <a:gd name="connsiteY9" fmla="*/ 15444 h 43344"/>
              <a:gd name="connsiteX10" fmla="*/ 43052 w 43256"/>
              <a:gd name="connsiteY10" fmla="*/ 23306 h 43344"/>
              <a:gd name="connsiteX11" fmla="*/ 37440 w 43256"/>
              <a:gd name="connsiteY11" fmla="*/ 30188 h 43344"/>
              <a:gd name="connsiteX12" fmla="*/ 35431 w 43256"/>
              <a:gd name="connsiteY12" fmla="*/ 36085 h 43344"/>
              <a:gd name="connsiteX13" fmla="*/ 28591 w 43256"/>
              <a:gd name="connsiteY13" fmla="*/ 36799 h 43344"/>
              <a:gd name="connsiteX14" fmla="*/ 23703 w 43256"/>
              <a:gd name="connsiteY14" fmla="*/ 43090 h 43344"/>
              <a:gd name="connsiteX15" fmla="*/ 16516 w 43256"/>
              <a:gd name="connsiteY15" fmla="*/ 39250 h 43344"/>
              <a:gd name="connsiteX16" fmla="*/ 5840 w 43256"/>
              <a:gd name="connsiteY16" fmla="*/ 35456 h 43344"/>
              <a:gd name="connsiteX17" fmla="*/ 1146 w 43256"/>
              <a:gd name="connsiteY17" fmla="*/ 31234 h 43344"/>
              <a:gd name="connsiteX18" fmla="*/ 2149 w 43256"/>
              <a:gd name="connsiteY18" fmla="*/ 25535 h 43344"/>
              <a:gd name="connsiteX19" fmla="*/ 31 w 43256"/>
              <a:gd name="connsiteY19" fmla="*/ 19688 h 43344"/>
              <a:gd name="connsiteX20" fmla="*/ 3899 w 43256"/>
              <a:gd name="connsiteY20" fmla="*/ 14491 h 43344"/>
              <a:gd name="connsiteX21" fmla="*/ 3936 w 43256"/>
              <a:gd name="connsiteY21" fmla="*/ 14354 h 43344"/>
              <a:gd name="connsiteX0" fmla="*/ 4729 w 43256"/>
              <a:gd name="connsiteY0" fmla="*/ 26161 h 43344"/>
              <a:gd name="connsiteX1" fmla="*/ 2196 w 43256"/>
              <a:gd name="connsiteY1" fmla="*/ 25364 h 43344"/>
              <a:gd name="connsiteX2" fmla="*/ 6964 w 43256"/>
              <a:gd name="connsiteY2" fmla="*/ 34883 h 43344"/>
              <a:gd name="connsiteX3" fmla="*/ 5856 w 43256"/>
              <a:gd name="connsiteY3" fmla="*/ 35264 h 43344"/>
              <a:gd name="connsiteX4" fmla="*/ 20809 w 43256"/>
              <a:gd name="connsiteY4" fmla="*/ 33841 h 43344"/>
              <a:gd name="connsiteX5" fmla="*/ 15846 w 43256"/>
              <a:gd name="connsiteY5" fmla="*/ 37334 h 43344"/>
              <a:gd name="connsiteX6" fmla="*/ 28863 w 43256"/>
              <a:gd name="connsiteY6" fmla="*/ 34735 h 43344"/>
              <a:gd name="connsiteX7" fmla="*/ 28596 w 43256"/>
              <a:gd name="connsiteY7" fmla="*/ 36644 h 43344"/>
              <a:gd name="connsiteX8" fmla="*/ 34165 w 43256"/>
              <a:gd name="connsiteY8" fmla="*/ 22938 h 43344"/>
              <a:gd name="connsiteX9" fmla="*/ 37416 w 43256"/>
              <a:gd name="connsiteY9" fmla="*/ 30074 h 43344"/>
              <a:gd name="connsiteX10" fmla="*/ 41834 w 43256"/>
              <a:gd name="connsiteY10" fmla="*/ 15338 h 43344"/>
              <a:gd name="connsiteX11" fmla="*/ 40386 w 43256"/>
              <a:gd name="connsiteY11" fmla="*/ 18014 h 43344"/>
              <a:gd name="connsiteX12" fmla="*/ 38360 w 43256"/>
              <a:gd name="connsiteY12" fmla="*/ 5410 h 43344"/>
              <a:gd name="connsiteX13" fmla="*/ 38436 w 43256"/>
              <a:gd name="connsiteY13" fmla="*/ 6674 h 43344"/>
              <a:gd name="connsiteX14" fmla="*/ 29114 w 43256"/>
              <a:gd name="connsiteY14" fmla="*/ 3936 h 43344"/>
              <a:gd name="connsiteX15" fmla="*/ 29856 w 43256"/>
              <a:gd name="connsiteY15" fmla="*/ 2324 h 43344"/>
              <a:gd name="connsiteX16" fmla="*/ 22177 w 43256"/>
              <a:gd name="connsiteY16" fmla="*/ 4704 h 43344"/>
              <a:gd name="connsiteX17" fmla="*/ 20675 w 43256"/>
              <a:gd name="connsiteY17" fmla="*/ 174 h 43344"/>
              <a:gd name="connsiteX18" fmla="*/ 11745 w 43256"/>
              <a:gd name="connsiteY18" fmla="*/ 7718 h 43344"/>
              <a:gd name="connsiteX19" fmla="*/ 15766 w 43256"/>
              <a:gd name="connsiteY19" fmla="*/ 6524 h 43344"/>
              <a:gd name="connsiteX20" fmla="*/ 4163 w 43256"/>
              <a:gd name="connsiteY20" fmla="*/ 15773 h 43344"/>
              <a:gd name="connsiteX21" fmla="*/ 3936 w 43256"/>
              <a:gd name="connsiteY21" fmla="*/ 14354 h 43344"/>
              <a:gd name="connsiteX0" fmla="*/ 3936 w 43256"/>
              <a:gd name="connsiteY0" fmla="*/ 14354 h 43090"/>
              <a:gd name="connsiteX1" fmla="*/ 5659 w 43256"/>
              <a:gd name="connsiteY1" fmla="*/ 6891 h 43090"/>
              <a:gd name="connsiteX2" fmla="*/ 12108 w 43256"/>
              <a:gd name="connsiteY2" fmla="*/ 6681 h 43090"/>
              <a:gd name="connsiteX3" fmla="*/ 23423 w 43256"/>
              <a:gd name="connsiteY3" fmla="*/ 1323 h 43090"/>
              <a:gd name="connsiteX4" fmla="*/ 25785 w 43256"/>
              <a:gd name="connsiteY4" fmla="*/ 184 h 43090"/>
              <a:gd name="connsiteX5" fmla="*/ 29869 w 43256"/>
              <a:gd name="connsiteY5" fmla="*/ 2465 h 43090"/>
              <a:gd name="connsiteX6" fmla="*/ 35499 w 43256"/>
              <a:gd name="connsiteY6" fmla="*/ 674 h 43090"/>
              <a:gd name="connsiteX7" fmla="*/ 38354 w 43256"/>
              <a:gd name="connsiteY7" fmla="*/ 5560 h 43090"/>
              <a:gd name="connsiteX8" fmla="*/ 42018 w 43256"/>
              <a:gd name="connsiteY8" fmla="*/ 10302 h 43090"/>
              <a:gd name="connsiteX9" fmla="*/ 41854 w 43256"/>
              <a:gd name="connsiteY9" fmla="*/ 15444 h 43090"/>
              <a:gd name="connsiteX10" fmla="*/ 43052 w 43256"/>
              <a:gd name="connsiteY10" fmla="*/ 23306 h 43090"/>
              <a:gd name="connsiteX11" fmla="*/ 37440 w 43256"/>
              <a:gd name="connsiteY11" fmla="*/ 30188 h 43090"/>
              <a:gd name="connsiteX12" fmla="*/ 35431 w 43256"/>
              <a:gd name="connsiteY12" fmla="*/ 36085 h 43090"/>
              <a:gd name="connsiteX13" fmla="*/ 28591 w 43256"/>
              <a:gd name="connsiteY13" fmla="*/ 36799 h 43090"/>
              <a:gd name="connsiteX14" fmla="*/ 23703 w 43256"/>
              <a:gd name="connsiteY14" fmla="*/ 43090 h 43090"/>
              <a:gd name="connsiteX15" fmla="*/ 22386 w 43256"/>
              <a:gd name="connsiteY15" fmla="*/ 37007 h 43090"/>
              <a:gd name="connsiteX16" fmla="*/ 5840 w 43256"/>
              <a:gd name="connsiteY16" fmla="*/ 35456 h 43090"/>
              <a:gd name="connsiteX17" fmla="*/ 1146 w 43256"/>
              <a:gd name="connsiteY17" fmla="*/ 31234 h 43090"/>
              <a:gd name="connsiteX18" fmla="*/ 2149 w 43256"/>
              <a:gd name="connsiteY18" fmla="*/ 25535 h 43090"/>
              <a:gd name="connsiteX19" fmla="*/ 31 w 43256"/>
              <a:gd name="connsiteY19" fmla="*/ 19688 h 43090"/>
              <a:gd name="connsiteX20" fmla="*/ 3899 w 43256"/>
              <a:gd name="connsiteY20" fmla="*/ 14491 h 43090"/>
              <a:gd name="connsiteX21" fmla="*/ 3936 w 43256"/>
              <a:gd name="connsiteY21" fmla="*/ 14354 h 43090"/>
              <a:gd name="connsiteX0" fmla="*/ 4729 w 43256"/>
              <a:gd name="connsiteY0" fmla="*/ 26161 h 43090"/>
              <a:gd name="connsiteX1" fmla="*/ 2196 w 43256"/>
              <a:gd name="connsiteY1" fmla="*/ 25364 h 43090"/>
              <a:gd name="connsiteX2" fmla="*/ 6964 w 43256"/>
              <a:gd name="connsiteY2" fmla="*/ 34883 h 43090"/>
              <a:gd name="connsiteX3" fmla="*/ 5856 w 43256"/>
              <a:gd name="connsiteY3" fmla="*/ 35264 h 43090"/>
              <a:gd name="connsiteX4" fmla="*/ 20809 w 43256"/>
              <a:gd name="connsiteY4" fmla="*/ 33841 h 43090"/>
              <a:gd name="connsiteX5" fmla="*/ 15846 w 43256"/>
              <a:gd name="connsiteY5" fmla="*/ 37334 h 43090"/>
              <a:gd name="connsiteX6" fmla="*/ 28863 w 43256"/>
              <a:gd name="connsiteY6" fmla="*/ 34735 h 43090"/>
              <a:gd name="connsiteX7" fmla="*/ 28596 w 43256"/>
              <a:gd name="connsiteY7" fmla="*/ 36644 h 43090"/>
              <a:gd name="connsiteX8" fmla="*/ 34165 w 43256"/>
              <a:gd name="connsiteY8" fmla="*/ 22938 h 43090"/>
              <a:gd name="connsiteX9" fmla="*/ 37416 w 43256"/>
              <a:gd name="connsiteY9" fmla="*/ 30074 h 43090"/>
              <a:gd name="connsiteX10" fmla="*/ 41834 w 43256"/>
              <a:gd name="connsiteY10" fmla="*/ 15338 h 43090"/>
              <a:gd name="connsiteX11" fmla="*/ 40386 w 43256"/>
              <a:gd name="connsiteY11" fmla="*/ 18014 h 43090"/>
              <a:gd name="connsiteX12" fmla="*/ 38360 w 43256"/>
              <a:gd name="connsiteY12" fmla="*/ 5410 h 43090"/>
              <a:gd name="connsiteX13" fmla="*/ 38436 w 43256"/>
              <a:gd name="connsiteY13" fmla="*/ 6674 h 43090"/>
              <a:gd name="connsiteX14" fmla="*/ 29114 w 43256"/>
              <a:gd name="connsiteY14" fmla="*/ 3936 h 43090"/>
              <a:gd name="connsiteX15" fmla="*/ 29856 w 43256"/>
              <a:gd name="connsiteY15" fmla="*/ 2324 h 43090"/>
              <a:gd name="connsiteX16" fmla="*/ 22177 w 43256"/>
              <a:gd name="connsiteY16" fmla="*/ 4704 h 43090"/>
              <a:gd name="connsiteX17" fmla="*/ 20675 w 43256"/>
              <a:gd name="connsiteY17" fmla="*/ 174 h 43090"/>
              <a:gd name="connsiteX18" fmla="*/ 11745 w 43256"/>
              <a:gd name="connsiteY18" fmla="*/ 7718 h 43090"/>
              <a:gd name="connsiteX19" fmla="*/ 15766 w 43256"/>
              <a:gd name="connsiteY19" fmla="*/ 6524 h 43090"/>
              <a:gd name="connsiteX20" fmla="*/ 4163 w 43256"/>
              <a:gd name="connsiteY20" fmla="*/ 15773 h 43090"/>
              <a:gd name="connsiteX21" fmla="*/ 3936 w 43256"/>
              <a:gd name="connsiteY21" fmla="*/ 14354 h 43090"/>
              <a:gd name="connsiteX0" fmla="*/ 3936 w 43256"/>
              <a:gd name="connsiteY0" fmla="*/ 14354 h 39307"/>
              <a:gd name="connsiteX1" fmla="*/ 5659 w 43256"/>
              <a:gd name="connsiteY1" fmla="*/ 6891 h 39307"/>
              <a:gd name="connsiteX2" fmla="*/ 12108 w 43256"/>
              <a:gd name="connsiteY2" fmla="*/ 6681 h 39307"/>
              <a:gd name="connsiteX3" fmla="*/ 23423 w 43256"/>
              <a:gd name="connsiteY3" fmla="*/ 1323 h 39307"/>
              <a:gd name="connsiteX4" fmla="*/ 25785 w 43256"/>
              <a:gd name="connsiteY4" fmla="*/ 184 h 39307"/>
              <a:gd name="connsiteX5" fmla="*/ 29869 w 43256"/>
              <a:gd name="connsiteY5" fmla="*/ 2465 h 39307"/>
              <a:gd name="connsiteX6" fmla="*/ 35499 w 43256"/>
              <a:gd name="connsiteY6" fmla="*/ 674 h 39307"/>
              <a:gd name="connsiteX7" fmla="*/ 38354 w 43256"/>
              <a:gd name="connsiteY7" fmla="*/ 5560 h 39307"/>
              <a:gd name="connsiteX8" fmla="*/ 42018 w 43256"/>
              <a:gd name="connsiteY8" fmla="*/ 10302 h 39307"/>
              <a:gd name="connsiteX9" fmla="*/ 41854 w 43256"/>
              <a:gd name="connsiteY9" fmla="*/ 15444 h 39307"/>
              <a:gd name="connsiteX10" fmla="*/ 43052 w 43256"/>
              <a:gd name="connsiteY10" fmla="*/ 23306 h 39307"/>
              <a:gd name="connsiteX11" fmla="*/ 37440 w 43256"/>
              <a:gd name="connsiteY11" fmla="*/ 30188 h 39307"/>
              <a:gd name="connsiteX12" fmla="*/ 35431 w 43256"/>
              <a:gd name="connsiteY12" fmla="*/ 36085 h 39307"/>
              <a:gd name="connsiteX13" fmla="*/ 28591 w 43256"/>
              <a:gd name="connsiteY13" fmla="*/ 36799 h 39307"/>
              <a:gd name="connsiteX14" fmla="*/ 25278 w 43256"/>
              <a:gd name="connsiteY14" fmla="*/ 34717 h 39307"/>
              <a:gd name="connsiteX15" fmla="*/ 22386 w 43256"/>
              <a:gd name="connsiteY15" fmla="*/ 37007 h 39307"/>
              <a:gd name="connsiteX16" fmla="*/ 5840 w 43256"/>
              <a:gd name="connsiteY16" fmla="*/ 35456 h 39307"/>
              <a:gd name="connsiteX17" fmla="*/ 1146 w 43256"/>
              <a:gd name="connsiteY17" fmla="*/ 31234 h 39307"/>
              <a:gd name="connsiteX18" fmla="*/ 2149 w 43256"/>
              <a:gd name="connsiteY18" fmla="*/ 25535 h 39307"/>
              <a:gd name="connsiteX19" fmla="*/ 31 w 43256"/>
              <a:gd name="connsiteY19" fmla="*/ 19688 h 39307"/>
              <a:gd name="connsiteX20" fmla="*/ 3899 w 43256"/>
              <a:gd name="connsiteY20" fmla="*/ 14491 h 39307"/>
              <a:gd name="connsiteX21" fmla="*/ 3936 w 43256"/>
              <a:gd name="connsiteY21" fmla="*/ 14354 h 39307"/>
              <a:gd name="connsiteX0" fmla="*/ 4729 w 43256"/>
              <a:gd name="connsiteY0" fmla="*/ 26161 h 39307"/>
              <a:gd name="connsiteX1" fmla="*/ 2196 w 43256"/>
              <a:gd name="connsiteY1" fmla="*/ 25364 h 39307"/>
              <a:gd name="connsiteX2" fmla="*/ 6964 w 43256"/>
              <a:gd name="connsiteY2" fmla="*/ 34883 h 39307"/>
              <a:gd name="connsiteX3" fmla="*/ 5856 w 43256"/>
              <a:gd name="connsiteY3" fmla="*/ 35264 h 39307"/>
              <a:gd name="connsiteX4" fmla="*/ 20809 w 43256"/>
              <a:gd name="connsiteY4" fmla="*/ 33841 h 39307"/>
              <a:gd name="connsiteX5" fmla="*/ 15846 w 43256"/>
              <a:gd name="connsiteY5" fmla="*/ 37334 h 39307"/>
              <a:gd name="connsiteX6" fmla="*/ 28863 w 43256"/>
              <a:gd name="connsiteY6" fmla="*/ 34735 h 39307"/>
              <a:gd name="connsiteX7" fmla="*/ 28596 w 43256"/>
              <a:gd name="connsiteY7" fmla="*/ 36644 h 39307"/>
              <a:gd name="connsiteX8" fmla="*/ 34165 w 43256"/>
              <a:gd name="connsiteY8" fmla="*/ 22938 h 39307"/>
              <a:gd name="connsiteX9" fmla="*/ 37416 w 43256"/>
              <a:gd name="connsiteY9" fmla="*/ 30074 h 39307"/>
              <a:gd name="connsiteX10" fmla="*/ 41834 w 43256"/>
              <a:gd name="connsiteY10" fmla="*/ 15338 h 39307"/>
              <a:gd name="connsiteX11" fmla="*/ 40386 w 43256"/>
              <a:gd name="connsiteY11" fmla="*/ 18014 h 39307"/>
              <a:gd name="connsiteX12" fmla="*/ 38360 w 43256"/>
              <a:gd name="connsiteY12" fmla="*/ 5410 h 39307"/>
              <a:gd name="connsiteX13" fmla="*/ 38436 w 43256"/>
              <a:gd name="connsiteY13" fmla="*/ 6674 h 39307"/>
              <a:gd name="connsiteX14" fmla="*/ 29114 w 43256"/>
              <a:gd name="connsiteY14" fmla="*/ 3936 h 39307"/>
              <a:gd name="connsiteX15" fmla="*/ 29856 w 43256"/>
              <a:gd name="connsiteY15" fmla="*/ 2324 h 39307"/>
              <a:gd name="connsiteX16" fmla="*/ 22177 w 43256"/>
              <a:gd name="connsiteY16" fmla="*/ 4704 h 39307"/>
              <a:gd name="connsiteX17" fmla="*/ 20675 w 43256"/>
              <a:gd name="connsiteY17" fmla="*/ 174 h 39307"/>
              <a:gd name="connsiteX18" fmla="*/ 11745 w 43256"/>
              <a:gd name="connsiteY18" fmla="*/ 7718 h 39307"/>
              <a:gd name="connsiteX19" fmla="*/ 15766 w 43256"/>
              <a:gd name="connsiteY19" fmla="*/ 6524 h 39307"/>
              <a:gd name="connsiteX20" fmla="*/ 4163 w 43256"/>
              <a:gd name="connsiteY20" fmla="*/ 15773 h 39307"/>
              <a:gd name="connsiteX21" fmla="*/ 3936 w 43256"/>
              <a:gd name="connsiteY21" fmla="*/ 14354 h 39307"/>
              <a:gd name="connsiteX0" fmla="*/ 3936 w 43256"/>
              <a:gd name="connsiteY0" fmla="*/ 14354 h 39307"/>
              <a:gd name="connsiteX1" fmla="*/ 5659 w 43256"/>
              <a:gd name="connsiteY1" fmla="*/ 6891 h 39307"/>
              <a:gd name="connsiteX2" fmla="*/ 12108 w 43256"/>
              <a:gd name="connsiteY2" fmla="*/ 6681 h 39307"/>
              <a:gd name="connsiteX3" fmla="*/ 23423 w 43256"/>
              <a:gd name="connsiteY3" fmla="*/ 1323 h 39307"/>
              <a:gd name="connsiteX4" fmla="*/ 25785 w 43256"/>
              <a:gd name="connsiteY4" fmla="*/ 184 h 39307"/>
              <a:gd name="connsiteX5" fmla="*/ 29869 w 43256"/>
              <a:gd name="connsiteY5" fmla="*/ 2465 h 39307"/>
              <a:gd name="connsiteX6" fmla="*/ 35499 w 43256"/>
              <a:gd name="connsiteY6" fmla="*/ 674 h 39307"/>
              <a:gd name="connsiteX7" fmla="*/ 38354 w 43256"/>
              <a:gd name="connsiteY7" fmla="*/ 5560 h 39307"/>
              <a:gd name="connsiteX8" fmla="*/ 42018 w 43256"/>
              <a:gd name="connsiteY8" fmla="*/ 10302 h 39307"/>
              <a:gd name="connsiteX9" fmla="*/ 41854 w 43256"/>
              <a:gd name="connsiteY9" fmla="*/ 15444 h 39307"/>
              <a:gd name="connsiteX10" fmla="*/ 43052 w 43256"/>
              <a:gd name="connsiteY10" fmla="*/ 23306 h 39307"/>
              <a:gd name="connsiteX11" fmla="*/ 37440 w 43256"/>
              <a:gd name="connsiteY11" fmla="*/ 30188 h 39307"/>
              <a:gd name="connsiteX12" fmla="*/ 34214 w 43256"/>
              <a:gd name="connsiteY12" fmla="*/ 31749 h 39307"/>
              <a:gd name="connsiteX13" fmla="*/ 28591 w 43256"/>
              <a:gd name="connsiteY13" fmla="*/ 36799 h 39307"/>
              <a:gd name="connsiteX14" fmla="*/ 25278 w 43256"/>
              <a:gd name="connsiteY14" fmla="*/ 34717 h 39307"/>
              <a:gd name="connsiteX15" fmla="*/ 22386 w 43256"/>
              <a:gd name="connsiteY15" fmla="*/ 37007 h 39307"/>
              <a:gd name="connsiteX16" fmla="*/ 5840 w 43256"/>
              <a:gd name="connsiteY16" fmla="*/ 35456 h 39307"/>
              <a:gd name="connsiteX17" fmla="*/ 1146 w 43256"/>
              <a:gd name="connsiteY17" fmla="*/ 31234 h 39307"/>
              <a:gd name="connsiteX18" fmla="*/ 2149 w 43256"/>
              <a:gd name="connsiteY18" fmla="*/ 25535 h 39307"/>
              <a:gd name="connsiteX19" fmla="*/ 31 w 43256"/>
              <a:gd name="connsiteY19" fmla="*/ 19688 h 39307"/>
              <a:gd name="connsiteX20" fmla="*/ 3899 w 43256"/>
              <a:gd name="connsiteY20" fmla="*/ 14491 h 39307"/>
              <a:gd name="connsiteX21" fmla="*/ 3936 w 43256"/>
              <a:gd name="connsiteY21" fmla="*/ 14354 h 39307"/>
              <a:gd name="connsiteX0" fmla="*/ 4729 w 43256"/>
              <a:gd name="connsiteY0" fmla="*/ 26161 h 39307"/>
              <a:gd name="connsiteX1" fmla="*/ 2196 w 43256"/>
              <a:gd name="connsiteY1" fmla="*/ 25364 h 39307"/>
              <a:gd name="connsiteX2" fmla="*/ 6964 w 43256"/>
              <a:gd name="connsiteY2" fmla="*/ 34883 h 39307"/>
              <a:gd name="connsiteX3" fmla="*/ 5856 w 43256"/>
              <a:gd name="connsiteY3" fmla="*/ 35264 h 39307"/>
              <a:gd name="connsiteX4" fmla="*/ 20809 w 43256"/>
              <a:gd name="connsiteY4" fmla="*/ 33841 h 39307"/>
              <a:gd name="connsiteX5" fmla="*/ 15846 w 43256"/>
              <a:gd name="connsiteY5" fmla="*/ 37334 h 39307"/>
              <a:gd name="connsiteX6" fmla="*/ 28863 w 43256"/>
              <a:gd name="connsiteY6" fmla="*/ 34735 h 39307"/>
              <a:gd name="connsiteX7" fmla="*/ 28596 w 43256"/>
              <a:gd name="connsiteY7" fmla="*/ 36644 h 39307"/>
              <a:gd name="connsiteX8" fmla="*/ 34165 w 43256"/>
              <a:gd name="connsiteY8" fmla="*/ 22938 h 39307"/>
              <a:gd name="connsiteX9" fmla="*/ 37416 w 43256"/>
              <a:gd name="connsiteY9" fmla="*/ 30074 h 39307"/>
              <a:gd name="connsiteX10" fmla="*/ 41834 w 43256"/>
              <a:gd name="connsiteY10" fmla="*/ 15338 h 39307"/>
              <a:gd name="connsiteX11" fmla="*/ 40386 w 43256"/>
              <a:gd name="connsiteY11" fmla="*/ 18014 h 39307"/>
              <a:gd name="connsiteX12" fmla="*/ 38360 w 43256"/>
              <a:gd name="connsiteY12" fmla="*/ 5410 h 39307"/>
              <a:gd name="connsiteX13" fmla="*/ 38436 w 43256"/>
              <a:gd name="connsiteY13" fmla="*/ 6674 h 39307"/>
              <a:gd name="connsiteX14" fmla="*/ 29114 w 43256"/>
              <a:gd name="connsiteY14" fmla="*/ 3936 h 39307"/>
              <a:gd name="connsiteX15" fmla="*/ 29856 w 43256"/>
              <a:gd name="connsiteY15" fmla="*/ 2324 h 39307"/>
              <a:gd name="connsiteX16" fmla="*/ 22177 w 43256"/>
              <a:gd name="connsiteY16" fmla="*/ 4704 h 39307"/>
              <a:gd name="connsiteX17" fmla="*/ 20675 w 43256"/>
              <a:gd name="connsiteY17" fmla="*/ 174 h 39307"/>
              <a:gd name="connsiteX18" fmla="*/ 11745 w 43256"/>
              <a:gd name="connsiteY18" fmla="*/ 7718 h 39307"/>
              <a:gd name="connsiteX19" fmla="*/ 15766 w 43256"/>
              <a:gd name="connsiteY19" fmla="*/ 6524 h 39307"/>
              <a:gd name="connsiteX20" fmla="*/ 4163 w 43256"/>
              <a:gd name="connsiteY20" fmla="*/ 15773 h 39307"/>
              <a:gd name="connsiteX21" fmla="*/ 3936 w 43256"/>
              <a:gd name="connsiteY21" fmla="*/ 14354 h 39307"/>
              <a:gd name="connsiteX0" fmla="*/ 3936 w 43256"/>
              <a:gd name="connsiteY0" fmla="*/ 14354 h 39307"/>
              <a:gd name="connsiteX1" fmla="*/ 9024 w 43256"/>
              <a:gd name="connsiteY1" fmla="*/ 12722 h 39307"/>
              <a:gd name="connsiteX2" fmla="*/ 12108 w 43256"/>
              <a:gd name="connsiteY2" fmla="*/ 6681 h 39307"/>
              <a:gd name="connsiteX3" fmla="*/ 23423 w 43256"/>
              <a:gd name="connsiteY3" fmla="*/ 1323 h 39307"/>
              <a:gd name="connsiteX4" fmla="*/ 25785 w 43256"/>
              <a:gd name="connsiteY4" fmla="*/ 184 h 39307"/>
              <a:gd name="connsiteX5" fmla="*/ 29869 w 43256"/>
              <a:gd name="connsiteY5" fmla="*/ 2465 h 39307"/>
              <a:gd name="connsiteX6" fmla="*/ 35499 w 43256"/>
              <a:gd name="connsiteY6" fmla="*/ 674 h 39307"/>
              <a:gd name="connsiteX7" fmla="*/ 38354 w 43256"/>
              <a:gd name="connsiteY7" fmla="*/ 5560 h 39307"/>
              <a:gd name="connsiteX8" fmla="*/ 42018 w 43256"/>
              <a:gd name="connsiteY8" fmla="*/ 10302 h 39307"/>
              <a:gd name="connsiteX9" fmla="*/ 41854 w 43256"/>
              <a:gd name="connsiteY9" fmla="*/ 15444 h 39307"/>
              <a:gd name="connsiteX10" fmla="*/ 43052 w 43256"/>
              <a:gd name="connsiteY10" fmla="*/ 23306 h 39307"/>
              <a:gd name="connsiteX11" fmla="*/ 37440 w 43256"/>
              <a:gd name="connsiteY11" fmla="*/ 30188 h 39307"/>
              <a:gd name="connsiteX12" fmla="*/ 34214 w 43256"/>
              <a:gd name="connsiteY12" fmla="*/ 31749 h 39307"/>
              <a:gd name="connsiteX13" fmla="*/ 28591 w 43256"/>
              <a:gd name="connsiteY13" fmla="*/ 36799 h 39307"/>
              <a:gd name="connsiteX14" fmla="*/ 25278 w 43256"/>
              <a:gd name="connsiteY14" fmla="*/ 34717 h 39307"/>
              <a:gd name="connsiteX15" fmla="*/ 22386 w 43256"/>
              <a:gd name="connsiteY15" fmla="*/ 37007 h 39307"/>
              <a:gd name="connsiteX16" fmla="*/ 5840 w 43256"/>
              <a:gd name="connsiteY16" fmla="*/ 35456 h 39307"/>
              <a:gd name="connsiteX17" fmla="*/ 1146 w 43256"/>
              <a:gd name="connsiteY17" fmla="*/ 31234 h 39307"/>
              <a:gd name="connsiteX18" fmla="*/ 2149 w 43256"/>
              <a:gd name="connsiteY18" fmla="*/ 25535 h 39307"/>
              <a:gd name="connsiteX19" fmla="*/ 31 w 43256"/>
              <a:gd name="connsiteY19" fmla="*/ 19688 h 39307"/>
              <a:gd name="connsiteX20" fmla="*/ 3899 w 43256"/>
              <a:gd name="connsiteY20" fmla="*/ 14491 h 39307"/>
              <a:gd name="connsiteX21" fmla="*/ 3936 w 43256"/>
              <a:gd name="connsiteY21" fmla="*/ 14354 h 39307"/>
              <a:gd name="connsiteX0" fmla="*/ 4729 w 43256"/>
              <a:gd name="connsiteY0" fmla="*/ 26161 h 39307"/>
              <a:gd name="connsiteX1" fmla="*/ 2196 w 43256"/>
              <a:gd name="connsiteY1" fmla="*/ 25364 h 39307"/>
              <a:gd name="connsiteX2" fmla="*/ 6964 w 43256"/>
              <a:gd name="connsiteY2" fmla="*/ 34883 h 39307"/>
              <a:gd name="connsiteX3" fmla="*/ 5856 w 43256"/>
              <a:gd name="connsiteY3" fmla="*/ 35264 h 39307"/>
              <a:gd name="connsiteX4" fmla="*/ 20809 w 43256"/>
              <a:gd name="connsiteY4" fmla="*/ 33841 h 39307"/>
              <a:gd name="connsiteX5" fmla="*/ 15846 w 43256"/>
              <a:gd name="connsiteY5" fmla="*/ 37334 h 39307"/>
              <a:gd name="connsiteX6" fmla="*/ 28863 w 43256"/>
              <a:gd name="connsiteY6" fmla="*/ 34735 h 39307"/>
              <a:gd name="connsiteX7" fmla="*/ 28596 w 43256"/>
              <a:gd name="connsiteY7" fmla="*/ 36644 h 39307"/>
              <a:gd name="connsiteX8" fmla="*/ 34165 w 43256"/>
              <a:gd name="connsiteY8" fmla="*/ 22938 h 39307"/>
              <a:gd name="connsiteX9" fmla="*/ 37416 w 43256"/>
              <a:gd name="connsiteY9" fmla="*/ 30074 h 39307"/>
              <a:gd name="connsiteX10" fmla="*/ 41834 w 43256"/>
              <a:gd name="connsiteY10" fmla="*/ 15338 h 39307"/>
              <a:gd name="connsiteX11" fmla="*/ 40386 w 43256"/>
              <a:gd name="connsiteY11" fmla="*/ 18014 h 39307"/>
              <a:gd name="connsiteX12" fmla="*/ 38360 w 43256"/>
              <a:gd name="connsiteY12" fmla="*/ 5410 h 39307"/>
              <a:gd name="connsiteX13" fmla="*/ 38436 w 43256"/>
              <a:gd name="connsiteY13" fmla="*/ 6674 h 39307"/>
              <a:gd name="connsiteX14" fmla="*/ 29114 w 43256"/>
              <a:gd name="connsiteY14" fmla="*/ 3936 h 39307"/>
              <a:gd name="connsiteX15" fmla="*/ 29856 w 43256"/>
              <a:gd name="connsiteY15" fmla="*/ 2324 h 39307"/>
              <a:gd name="connsiteX16" fmla="*/ 22177 w 43256"/>
              <a:gd name="connsiteY16" fmla="*/ 4704 h 39307"/>
              <a:gd name="connsiteX17" fmla="*/ 20675 w 43256"/>
              <a:gd name="connsiteY17" fmla="*/ 174 h 39307"/>
              <a:gd name="connsiteX18" fmla="*/ 11745 w 43256"/>
              <a:gd name="connsiteY18" fmla="*/ 7718 h 39307"/>
              <a:gd name="connsiteX19" fmla="*/ 15766 w 43256"/>
              <a:gd name="connsiteY19" fmla="*/ 6524 h 39307"/>
              <a:gd name="connsiteX20" fmla="*/ 4163 w 43256"/>
              <a:gd name="connsiteY20" fmla="*/ 15773 h 39307"/>
              <a:gd name="connsiteX21" fmla="*/ 3936 w 43256"/>
              <a:gd name="connsiteY21" fmla="*/ 14354 h 39307"/>
              <a:gd name="connsiteX0" fmla="*/ 2965 w 42285"/>
              <a:gd name="connsiteY0" fmla="*/ 14354 h 39307"/>
              <a:gd name="connsiteX1" fmla="*/ 8053 w 42285"/>
              <a:gd name="connsiteY1" fmla="*/ 12722 h 39307"/>
              <a:gd name="connsiteX2" fmla="*/ 11137 w 42285"/>
              <a:gd name="connsiteY2" fmla="*/ 6681 h 39307"/>
              <a:gd name="connsiteX3" fmla="*/ 22452 w 42285"/>
              <a:gd name="connsiteY3" fmla="*/ 1323 h 39307"/>
              <a:gd name="connsiteX4" fmla="*/ 24814 w 42285"/>
              <a:gd name="connsiteY4" fmla="*/ 184 h 39307"/>
              <a:gd name="connsiteX5" fmla="*/ 28898 w 42285"/>
              <a:gd name="connsiteY5" fmla="*/ 2465 h 39307"/>
              <a:gd name="connsiteX6" fmla="*/ 34528 w 42285"/>
              <a:gd name="connsiteY6" fmla="*/ 674 h 39307"/>
              <a:gd name="connsiteX7" fmla="*/ 37383 w 42285"/>
              <a:gd name="connsiteY7" fmla="*/ 5560 h 39307"/>
              <a:gd name="connsiteX8" fmla="*/ 41047 w 42285"/>
              <a:gd name="connsiteY8" fmla="*/ 10302 h 39307"/>
              <a:gd name="connsiteX9" fmla="*/ 40883 w 42285"/>
              <a:gd name="connsiteY9" fmla="*/ 15444 h 39307"/>
              <a:gd name="connsiteX10" fmla="*/ 42081 w 42285"/>
              <a:gd name="connsiteY10" fmla="*/ 23306 h 39307"/>
              <a:gd name="connsiteX11" fmla="*/ 36469 w 42285"/>
              <a:gd name="connsiteY11" fmla="*/ 30188 h 39307"/>
              <a:gd name="connsiteX12" fmla="*/ 33243 w 42285"/>
              <a:gd name="connsiteY12" fmla="*/ 31749 h 39307"/>
              <a:gd name="connsiteX13" fmla="*/ 27620 w 42285"/>
              <a:gd name="connsiteY13" fmla="*/ 36799 h 39307"/>
              <a:gd name="connsiteX14" fmla="*/ 24307 w 42285"/>
              <a:gd name="connsiteY14" fmla="*/ 34717 h 39307"/>
              <a:gd name="connsiteX15" fmla="*/ 21415 w 42285"/>
              <a:gd name="connsiteY15" fmla="*/ 37007 h 39307"/>
              <a:gd name="connsiteX16" fmla="*/ 4869 w 42285"/>
              <a:gd name="connsiteY16" fmla="*/ 35456 h 39307"/>
              <a:gd name="connsiteX17" fmla="*/ 175 w 42285"/>
              <a:gd name="connsiteY17" fmla="*/ 31234 h 39307"/>
              <a:gd name="connsiteX18" fmla="*/ 1178 w 42285"/>
              <a:gd name="connsiteY18" fmla="*/ 25535 h 39307"/>
              <a:gd name="connsiteX19" fmla="*/ 4000 w 42285"/>
              <a:gd name="connsiteY19" fmla="*/ 18940 h 39307"/>
              <a:gd name="connsiteX20" fmla="*/ 2928 w 42285"/>
              <a:gd name="connsiteY20" fmla="*/ 14491 h 39307"/>
              <a:gd name="connsiteX21" fmla="*/ 2965 w 42285"/>
              <a:gd name="connsiteY21" fmla="*/ 14354 h 39307"/>
              <a:gd name="connsiteX0" fmla="*/ 3758 w 42285"/>
              <a:gd name="connsiteY0" fmla="*/ 26161 h 39307"/>
              <a:gd name="connsiteX1" fmla="*/ 1225 w 42285"/>
              <a:gd name="connsiteY1" fmla="*/ 25364 h 39307"/>
              <a:gd name="connsiteX2" fmla="*/ 5993 w 42285"/>
              <a:gd name="connsiteY2" fmla="*/ 34883 h 39307"/>
              <a:gd name="connsiteX3" fmla="*/ 4885 w 42285"/>
              <a:gd name="connsiteY3" fmla="*/ 35264 h 39307"/>
              <a:gd name="connsiteX4" fmla="*/ 19838 w 42285"/>
              <a:gd name="connsiteY4" fmla="*/ 33841 h 39307"/>
              <a:gd name="connsiteX5" fmla="*/ 14875 w 42285"/>
              <a:gd name="connsiteY5" fmla="*/ 37334 h 39307"/>
              <a:gd name="connsiteX6" fmla="*/ 27892 w 42285"/>
              <a:gd name="connsiteY6" fmla="*/ 34735 h 39307"/>
              <a:gd name="connsiteX7" fmla="*/ 27625 w 42285"/>
              <a:gd name="connsiteY7" fmla="*/ 36644 h 39307"/>
              <a:gd name="connsiteX8" fmla="*/ 33194 w 42285"/>
              <a:gd name="connsiteY8" fmla="*/ 22938 h 39307"/>
              <a:gd name="connsiteX9" fmla="*/ 36445 w 42285"/>
              <a:gd name="connsiteY9" fmla="*/ 30074 h 39307"/>
              <a:gd name="connsiteX10" fmla="*/ 40863 w 42285"/>
              <a:gd name="connsiteY10" fmla="*/ 15338 h 39307"/>
              <a:gd name="connsiteX11" fmla="*/ 39415 w 42285"/>
              <a:gd name="connsiteY11" fmla="*/ 18014 h 39307"/>
              <a:gd name="connsiteX12" fmla="*/ 37389 w 42285"/>
              <a:gd name="connsiteY12" fmla="*/ 5410 h 39307"/>
              <a:gd name="connsiteX13" fmla="*/ 37465 w 42285"/>
              <a:gd name="connsiteY13" fmla="*/ 6674 h 39307"/>
              <a:gd name="connsiteX14" fmla="*/ 28143 w 42285"/>
              <a:gd name="connsiteY14" fmla="*/ 3936 h 39307"/>
              <a:gd name="connsiteX15" fmla="*/ 28885 w 42285"/>
              <a:gd name="connsiteY15" fmla="*/ 2324 h 39307"/>
              <a:gd name="connsiteX16" fmla="*/ 21206 w 42285"/>
              <a:gd name="connsiteY16" fmla="*/ 4704 h 39307"/>
              <a:gd name="connsiteX17" fmla="*/ 19704 w 42285"/>
              <a:gd name="connsiteY17" fmla="*/ 174 h 39307"/>
              <a:gd name="connsiteX18" fmla="*/ 10774 w 42285"/>
              <a:gd name="connsiteY18" fmla="*/ 7718 h 39307"/>
              <a:gd name="connsiteX19" fmla="*/ 14795 w 42285"/>
              <a:gd name="connsiteY19" fmla="*/ 6524 h 39307"/>
              <a:gd name="connsiteX20" fmla="*/ 3192 w 42285"/>
              <a:gd name="connsiteY20" fmla="*/ 15773 h 39307"/>
              <a:gd name="connsiteX21" fmla="*/ 2965 w 42285"/>
              <a:gd name="connsiteY21" fmla="*/ 14354 h 39307"/>
              <a:gd name="connsiteX0" fmla="*/ 2965 w 42285"/>
              <a:gd name="connsiteY0" fmla="*/ 14354 h 39307"/>
              <a:gd name="connsiteX1" fmla="*/ 8053 w 42285"/>
              <a:gd name="connsiteY1" fmla="*/ 12722 h 39307"/>
              <a:gd name="connsiteX2" fmla="*/ 11137 w 42285"/>
              <a:gd name="connsiteY2" fmla="*/ 6681 h 39307"/>
              <a:gd name="connsiteX3" fmla="*/ 22452 w 42285"/>
              <a:gd name="connsiteY3" fmla="*/ 1323 h 39307"/>
              <a:gd name="connsiteX4" fmla="*/ 24814 w 42285"/>
              <a:gd name="connsiteY4" fmla="*/ 184 h 39307"/>
              <a:gd name="connsiteX5" fmla="*/ 28898 w 42285"/>
              <a:gd name="connsiteY5" fmla="*/ 2465 h 39307"/>
              <a:gd name="connsiteX6" fmla="*/ 34528 w 42285"/>
              <a:gd name="connsiteY6" fmla="*/ 674 h 39307"/>
              <a:gd name="connsiteX7" fmla="*/ 37383 w 42285"/>
              <a:gd name="connsiteY7" fmla="*/ 5560 h 39307"/>
              <a:gd name="connsiteX8" fmla="*/ 34246 w 42285"/>
              <a:gd name="connsiteY8" fmla="*/ 12395 h 39307"/>
              <a:gd name="connsiteX9" fmla="*/ 40883 w 42285"/>
              <a:gd name="connsiteY9" fmla="*/ 15444 h 39307"/>
              <a:gd name="connsiteX10" fmla="*/ 42081 w 42285"/>
              <a:gd name="connsiteY10" fmla="*/ 23306 h 39307"/>
              <a:gd name="connsiteX11" fmla="*/ 36469 w 42285"/>
              <a:gd name="connsiteY11" fmla="*/ 30188 h 39307"/>
              <a:gd name="connsiteX12" fmla="*/ 33243 w 42285"/>
              <a:gd name="connsiteY12" fmla="*/ 31749 h 39307"/>
              <a:gd name="connsiteX13" fmla="*/ 27620 w 42285"/>
              <a:gd name="connsiteY13" fmla="*/ 36799 h 39307"/>
              <a:gd name="connsiteX14" fmla="*/ 24307 w 42285"/>
              <a:gd name="connsiteY14" fmla="*/ 34717 h 39307"/>
              <a:gd name="connsiteX15" fmla="*/ 21415 w 42285"/>
              <a:gd name="connsiteY15" fmla="*/ 37007 h 39307"/>
              <a:gd name="connsiteX16" fmla="*/ 4869 w 42285"/>
              <a:gd name="connsiteY16" fmla="*/ 35456 h 39307"/>
              <a:gd name="connsiteX17" fmla="*/ 175 w 42285"/>
              <a:gd name="connsiteY17" fmla="*/ 31234 h 39307"/>
              <a:gd name="connsiteX18" fmla="*/ 1178 w 42285"/>
              <a:gd name="connsiteY18" fmla="*/ 25535 h 39307"/>
              <a:gd name="connsiteX19" fmla="*/ 4000 w 42285"/>
              <a:gd name="connsiteY19" fmla="*/ 18940 h 39307"/>
              <a:gd name="connsiteX20" fmla="*/ 2928 w 42285"/>
              <a:gd name="connsiteY20" fmla="*/ 14491 h 39307"/>
              <a:gd name="connsiteX21" fmla="*/ 2965 w 42285"/>
              <a:gd name="connsiteY21" fmla="*/ 14354 h 39307"/>
              <a:gd name="connsiteX0" fmla="*/ 3758 w 42285"/>
              <a:gd name="connsiteY0" fmla="*/ 26161 h 39307"/>
              <a:gd name="connsiteX1" fmla="*/ 1225 w 42285"/>
              <a:gd name="connsiteY1" fmla="*/ 25364 h 39307"/>
              <a:gd name="connsiteX2" fmla="*/ 5993 w 42285"/>
              <a:gd name="connsiteY2" fmla="*/ 34883 h 39307"/>
              <a:gd name="connsiteX3" fmla="*/ 4885 w 42285"/>
              <a:gd name="connsiteY3" fmla="*/ 35264 h 39307"/>
              <a:gd name="connsiteX4" fmla="*/ 19838 w 42285"/>
              <a:gd name="connsiteY4" fmla="*/ 33841 h 39307"/>
              <a:gd name="connsiteX5" fmla="*/ 14875 w 42285"/>
              <a:gd name="connsiteY5" fmla="*/ 37334 h 39307"/>
              <a:gd name="connsiteX6" fmla="*/ 27892 w 42285"/>
              <a:gd name="connsiteY6" fmla="*/ 34735 h 39307"/>
              <a:gd name="connsiteX7" fmla="*/ 27625 w 42285"/>
              <a:gd name="connsiteY7" fmla="*/ 36644 h 39307"/>
              <a:gd name="connsiteX8" fmla="*/ 33194 w 42285"/>
              <a:gd name="connsiteY8" fmla="*/ 22938 h 39307"/>
              <a:gd name="connsiteX9" fmla="*/ 36445 w 42285"/>
              <a:gd name="connsiteY9" fmla="*/ 30074 h 39307"/>
              <a:gd name="connsiteX10" fmla="*/ 40863 w 42285"/>
              <a:gd name="connsiteY10" fmla="*/ 15338 h 39307"/>
              <a:gd name="connsiteX11" fmla="*/ 39415 w 42285"/>
              <a:gd name="connsiteY11" fmla="*/ 18014 h 39307"/>
              <a:gd name="connsiteX12" fmla="*/ 37389 w 42285"/>
              <a:gd name="connsiteY12" fmla="*/ 5410 h 39307"/>
              <a:gd name="connsiteX13" fmla="*/ 37465 w 42285"/>
              <a:gd name="connsiteY13" fmla="*/ 6674 h 39307"/>
              <a:gd name="connsiteX14" fmla="*/ 28143 w 42285"/>
              <a:gd name="connsiteY14" fmla="*/ 3936 h 39307"/>
              <a:gd name="connsiteX15" fmla="*/ 28885 w 42285"/>
              <a:gd name="connsiteY15" fmla="*/ 2324 h 39307"/>
              <a:gd name="connsiteX16" fmla="*/ 21206 w 42285"/>
              <a:gd name="connsiteY16" fmla="*/ 4704 h 39307"/>
              <a:gd name="connsiteX17" fmla="*/ 19704 w 42285"/>
              <a:gd name="connsiteY17" fmla="*/ 174 h 39307"/>
              <a:gd name="connsiteX18" fmla="*/ 10774 w 42285"/>
              <a:gd name="connsiteY18" fmla="*/ 7718 h 39307"/>
              <a:gd name="connsiteX19" fmla="*/ 14795 w 42285"/>
              <a:gd name="connsiteY19" fmla="*/ 6524 h 39307"/>
              <a:gd name="connsiteX20" fmla="*/ 3192 w 42285"/>
              <a:gd name="connsiteY20" fmla="*/ 15773 h 39307"/>
              <a:gd name="connsiteX21" fmla="*/ 2965 w 42285"/>
              <a:gd name="connsiteY21" fmla="*/ 14354 h 39307"/>
              <a:gd name="connsiteX0" fmla="*/ 2965 w 42285"/>
              <a:gd name="connsiteY0" fmla="*/ 14354 h 39307"/>
              <a:gd name="connsiteX1" fmla="*/ 8053 w 42285"/>
              <a:gd name="connsiteY1" fmla="*/ 12722 h 39307"/>
              <a:gd name="connsiteX2" fmla="*/ 11137 w 42285"/>
              <a:gd name="connsiteY2" fmla="*/ 6681 h 39307"/>
              <a:gd name="connsiteX3" fmla="*/ 22452 w 42285"/>
              <a:gd name="connsiteY3" fmla="*/ 1323 h 39307"/>
              <a:gd name="connsiteX4" fmla="*/ 24814 w 42285"/>
              <a:gd name="connsiteY4" fmla="*/ 184 h 39307"/>
              <a:gd name="connsiteX5" fmla="*/ 28898 w 42285"/>
              <a:gd name="connsiteY5" fmla="*/ 2465 h 39307"/>
              <a:gd name="connsiteX6" fmla="*/ 34528 w 42285"/>
              <a:gd name="connsiteY6" fmla="*/ 674 h 39307"/>
              <a:gd name="connsiteX7" fmla="*/ 37383 w 42285"/>
              <a:gd name="connsiteY7" fmla="*/ 5560 h 39307"/>
              <a:gd name="connsiteX8" fmla="*/ 37969 w 42285"/>
              <a:gd name="connsiteY8" fmla="*/ 10451 h 39307"/>
              <a:gd name="connsiteX9" fmla="*/ 40883 w 42285"/>
              <a:gd name="connsiteY9" fmla="*/ 15444 h 39307"/>
              <a:gd name="connsiteX10" fmla="*/ 42081 w 42285"/>
              <a:gd name="connsiteY10" fmla="*/ 23306 h 39307"/>
              <a:gd name="connsiteX11" fmla="*/ 36469 w 42285"/>
              <a:gd name="connsiteY11" fmla="*/ 30188 h 39307"/>
              <a:gd name="connsiteX12" fmla="*/ 33243 w 42285"/>
              <a:gd name="connsiteY12" fmla="*/ 31749 h 39307"/>
              <a:gd name="connsiteX13" fmla="*/ 27620 w 42285"/>
              <a:gd name="connsiteY13" fmla="*/ 36799 h 39307"/>
              <a:gd name="connsiteX14" fmla="*/ 24307 w 42285"/>
              <a:gd name="connsiteY14" fmla="*/ 34717 h 39307"/>
              <a:gd name="connsiteX15" fmla="*/ 21415 w 42285"/>
              <a:gd name="connsiteY15" fmla="*/ 37007 h 39307"/>
              <a:gd name="connsiteX16" fmla="*/ 4869 w 42285"/>
              <a:gd name="connsiteY16" fmla="*/ 35456 h 39307"/>
              <a:gd name="connsiteX17" fmla="*/ 175 w 42285"/>
              <a:gd name="connsiteY17" fmla="*/ 31234 h 39307"/>
              <a:gd name="connsiteX18" fmla="*/ 1178 w 42285"/>
              <a:gd name="connsiteY18" fmla="*/ 25535 h 39307"/>
              <a:gd name="connsiteX19" fmla="*/ 4000 w 42285"/>
              <a:gd name="connsiteY19" fmla="*/ 18940 h 39307"/>
              <a:gd name="connsiteX20" fmla="*/ 2928 w 42285"/>
              <a:gd name="connsiteY20" fmla="*/ 14491 h 39307"/>
              <a:gd name="connsiteX21" fmla="*/ 2965 w 42285"/>
              <a:gd name="connsiteY21" fmla="*/ 14354 h 39307"/>
              <a:gd name="connsiteX0" fmla="*/ 3758 w 42285"/>
              <a:gd name="connsiteY0" fmla="*/ 26161 h 39307"/>
              <a:gd name="connsiteX1" fmla="*/ 1225 w 42285"/>
              <a:gd name="connsiteY1" fmla="*/ 25364 h 39307"/>
              <a:gd name="connsiteX2" fmla="*/ 5993 w 42285"/>
              <a:gd name="connsiteY2" fmla="*/ 34883 h 39307"/>
              <a:gd name="connsiteX3" fmla="*/ 4885 w 42285"/>
              <a:gd name="connsiteY3" fmla="*/ 35264 h 39307"/>
              <a:gd name="connsiteX4" fmla="*/ 19838 w 42285"/>
              <a:gd name="connsiteY4" fmla="*/ 33841 h 39307"/>
              <a:gd name="connsiteX5" fmla="*/ 14875 w 42285"/>
              <a:gd name="connsiteY5" fmla="*/ 37334 h 39307"/>
              <a:gd name="connsiteX6" fmla="*/ 27892 w 42285"/>
              <a:gd name="connsiteY6" fmla="*/ 34735 h 39307"/>
              <a:gd name="connsiteX7" fmla="*/ 27625 w 42285"/>
              <a:gd name="connsiteY7" fmla="*/ 36644 h 39307"/>
              <a:gd name="connsiteX8" fmla="*/ 33194 w 42285"/>
              <a:gd name="connsiteY8" fmla="*/ 22938 h 39307"/>
              <a:gd name="connsiteX9" fmla="*/ 36445 w 42285"/>
              <a:gd name="connsiteY9" fmla="*/ 30074 h 39307"/>
              <a:gd name="connsiteX10" fmla="*/ 40863 w 42285"/>
              <a:gd name="connsiteY10" fmla="*/ 15338 h 39307"/>
              <a:gd name="connsiteX11" fmla="*/ 39415 w 42285"/>
              <a:gd name="connsiteY11" fmla="*/ 18014 h 39307"/>
              <a:gd name="connsiteX12" fmla="*/ 37389 w 42285"/>
              <a:gd name="connsiteY12" fmla="*/ 5410 h 39307"/>
              <a:gd name="connsiteX13" fmla="*/ 37465 w 42285"/>
              <a:gd name="connsiteY13" fmla="*/ 6674 h 39307"/>
              <a:gd name="connsiteX14" fmla="*/ 28143 w 42285"/>
              <a:gd name="connsiteY14" fmla="*/ 3936 h 39307"/>
              <a:gd name="connsiteX15" fmla="*/ 28885 w 42285"/>
              <a:gd name="connsiteY15" fmla="*/ 2324 h 39307"/>
              <a:gd name="connsiteX16" fmla="*/ 21206 w 42285"/>
              <a:gd name="connsiteY16" fmla="*/ 4704 h 39307"/>
              <a:gd name="connsiteX17" fmla="*/ 19704 w 42285"/>
              <a:gd name="connsiteY17" fmla="*/ 174 h 39307"/>
              <a:gd name="connsiteX18" fmla="*/ 10774 w 42285"/>
              <a:gd name="connsiteY18" fmla="*/ 7718 h 39307"/>
              <a:gd name="connsiteX19" fmla="*/ 14795 w 42285"/>
              <a:gd name="connsiteY19" fmla="*/ 6524 h 39307"/>
              <a:gd name="connsiteX20" fmla="*/ 3192 w 42285"/>
              <a:gd name="connsiteY20" fmla="*/ 15773 h 39307"/>
              <a:gd name="connsiteX21" fmla="*/ 2965 w 42285"/>
              <a:gd name="connsiteY21" fmla="*/ 14354 h 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285" h="39307">
                <a:moveTo>
                  <a:pt x="2965" y="14354"/>
                </a:moveTo>
                <a:cubicBezTo>
                  <a:pt x="2694" y="11641"/>
                  <a:pt x="6691" y="14001"/>
                  <a:pt x="8053" y="12722"/>
                </a:cubicBezTo>
                <a:cubicBezTo>
                  <a:pt x="9415" y="11443"/>
                  <a:pt x="8396" y="4496"/>
                  <a:pt x="11137" y="6681"/>
                </a:cubicBezTo>
                <a:cubicBezTo>
                  <a:pt x="12810" y="2388"/>
                  <a:pt x="19910" y="-2087"/>
                  <a:pt x="22452" y="1323"/>
                </a:cubicBezTo>
                <a:cubicBezTo>
                  <a:pt x="23093" y="-426"/>
                  <a:pt x="23740" y="-6"/>
                  <a:pt x="24814" y="184"/>
                </a:cubicBezTo>
                <a:cubicBezTo>
                  <a:pt x="25888" y="374"/>
                  <a:pt x="27940" y="754"/>
                  <a:pt x="28898" y="2465"/>
                </a:cubicBezTo>
                <a:cubicBezTo>
                  <a:pt x="30280" y="251"/>
                  <a:pt x="32566" y="-476"/>
                  <a:pt x="34528" y="674"/>
                </a:cubicBezTo>
                <a:cubicBezTo>
                  <a:pt x="36023" y="1550"/>
                  <a:pt x="37095" y="3384"/>
                  <a:pt x="37383" y="5560"/>
                </a:cubicBezTo>
                <a:cubicBezTo>
                  <a:pt x="39111" y="6202"/>
                  <a:pt x="37409" y="8131"/>
                  <a:pt x="37969" y="10451"/>
                </a:cubicBezTo>
                <a:cubicBezTo>
                  <a:pt x="38376" y="12135"/>
                  <a:pt x="41396" y="13815"/>
                  <a:pt x="40883" y="15444"/>
                </a:cubicBezTo>
                <a:cubicBezTo>
                  <a:pt x="42144" y="17678"/>
                  <a:pt x="42585" y="20574"/>
                  <a:pt x="42081" y="23306"/>
                </a:cubicBezTo>
                <a:cubicBezTo>
                  <a:pt x="41411" y="26938"/>
                  <a:pt x="39193" y="29658"/>
                  <a:pt x="36469" y="30188"/>
                </a:cubicBezTo>
                <a:cubicBezTo>
                  <a:pt x="36456" y="32455"/>
                  <a:pt x="34506" y="30269"/>
                  <a:pt x="33243" y="31749"/>
                </a:cubicBezTo>
                <a:cubicBezTo>
                  <a:pt x="31324" y="33998"/>
                  <a:pt x="29769" y="38623"/>
                  <a:pt x="27620" y="36799"/>
                </a:cubicBezTo>
                <a:cubicBezTo>
                  <a:pt x="26925" y="39932"/>
                  <a:pt x="25341" y="34682"/>
                  <a:pt x="24307" y="34717"/>
                </a:cubicBezTo>
                <a:cubicBezTo>
                  <a:pt x="23273" y="34752"/>
                  <a:pt x="22986" y="40214"/>
                  <a:pt x="21415" y="37007"/>
                </a:cubicBezTo>
                <a:cubicBezTo>
                  <a:pt x="17707" y="40051"/>
                  <a:pt x="7021" y="40583"/>
                  <a:pt x="4869" y="35456"/>
                </a:cubicBezTo>
                <a:cubicBezTo>
                  <a:pt x="2755" y="35793"/>
                  <a:pt x="770" y="34008"/>
                  <a:pt x="175" y="31234"/>
                </a:cubicBezTo>
                <a:cubicBezTo>
                  <a:pt x="-256" y="29227"/>
                  <a:pt x="125" y="27061"/>
                  <a:pt x="1178" y="25535"/>
                </a:cubicBezTo>
                <a:cubicBezTo>
                  <a:pt x="-316" y="24338"/>
                  <a:pt x="3792" y="21293"/>
                  <a:pt x="4000" y="18940"/>
                </a:cubicBezTo>
                <a:cubicBezTo>
                  <a:pt x="4244" y="16185"/>
                  <a:pt x="910" y="14775"/>
                  <a:pt x="2928" y="14491"/>
                </a:cubicBezTo>
                <a:cubicBezTo>
                  <a:pt x="2940" y="14445"/>
                  <a:pt x="2953" y="14400"/>
                  <a:pt x="2965" y="14354"/>
                </a:cubicBezTo>
                <a:close/>
              </a:path>
              <a:path w="42285" h="39307" fill="none" extrusionOk="0">
                <a:moveTo>
                  <a:pt x="3758" y="26161"/>
                </a:moveTo>
                <a:cubicBezTo>
                  <a:pt x="2874" y="26255"/>
                  <a:pt x="1990" y="25977"/>
                  <a:pt x="1225" y="25364"/>
                </a:cubicBezTo>
                <a:moveTo>
                  <a:pt x="5993" y="34883"/>
                </a:moveTo>
                <a:cubicBezTo>
                  <a:pt x="5638" y="35076"/>
                  <a:pt x="5265" y="35204"/>
                  <a:pt x="4885" y="35264"/>
                </a:cubicBezTo>
                <a:moveTo>
                  <a:pt x="19838" y="33841"/>
                </a:moveTo>
                <a:cubicBezTo>
                  <a:pt x="19571" y="33295"/>
                  <a:pt x="15052" y="37945"/>
                  <a:pt x="14875" y="37334"/>
                </a:cubicBezTo>
                <a:moveTo>
                  <a:pt x="27892" y="34735"/>
                </a:moveTo>
                <a:cubicBezTo>
                  <a:pt x="27853" y="35382"/>
                  <a:pt x="27763" y="36022"/>
                  <a:pt x="27625" y="36644"/>
                </a:cubicBezTo>
                <a:moveTo>
                  <a:pt x="33194" y="22938"/>
                </a:moveTo>
                <a:cubicBezTo>
                  <a:pt x="35198" y="24266"/>
                  <a:pt x="36463" y="27042"/>
                  <a:pt x="36445" y="30074"/>
                </a:cubicBezTo>
                <a:moveTo>
                  <a:pt x="40863" y="15338"/>
                </a:moveTo>
                <a:cubicBezTo>
                  <a:pt x="40538" y="16370"/>
                  <a:pt x="40043" y="17286"/>
                  <a:pt x="39415" y="18014"/>
                </a:cubicBezTo>
                <a:moveTo>
                  <a:pt x="37389" y="5410"/>
                </a:moveTo>
                <a:cubicBezTo>
                  <a:pt x="37444" y="5827"/>
                  <a:pt x="37470" y="6250"/>
                  <a:pt x="37465" y="6674"/>
                </a:cubicBezTo>
                <a:moveTo>
                  <a:pt x="28143" y="3936"/>
                </a:moveTo>
                <a:cubicBezTo>
                  <a:pt x="28332" y="3353"/>
                  <a:pt x="28581" y="2810"/>
                  <a:pt x="28885" y="2324"/>
                </a:cubicBezTo>
                <a:moveTo>
                  <a:pt x="21206" y="4704"/>
                </a:moveTo>
                <a:cubicBezTo>
                  <a:pt x="21283" y="4222"/>
                  <a:pt x="19543" y="615"/>
                  <a:pt x="19704" y="174"/>
                </a:cubicBezTo>
                <a:moveTo>
                  <a:pt x="10774" y="7718"/>
                </a:moveTo>
                <a:cubicBezTo>
                  <a:pt x="11246" y="8094"/>
                  <a:pt x="14403" y="6005"/>
                  <a:pt x="14795" y="6524"/>
                </a:cubicBezTo>
                <a:moveTo>
                  <a:pt x="3192" y="15773"/>
                </a:moveTo>
                <a:cubicBezTo>
                  <a:pt x="3089" y="15309"/>
                  <a:pt x="3013" y="14835"/>
                  <a:pt x="2965" y="14354"/>
                </a:cubicBezTo>
              </a:path>
            </a:pathLst>
          </a:custGeom>
          <a:solidFill>
            <a:srgbClr val="8C756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34" name="Picture 16" descr="огщз">
            <a:extLst>
              <a:ext uri="{FF2B5EF4-FFF2-40B4-BE49-F238E27FC236}">
                <a16:creationId xmlns:a16="http://schemas.microsoft.com/office/drawing/2014/main" xmlns="" id="{C8E64AEA-1E46-4AE5-8F24-60B7764D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92" y="1595980"/>
            <a:ext cx="445203" cy="47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F323FB9F-F3C3-4700-90EC-61C26B69A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466" y="2266153"/>
            <a:ext cx="951671" cy="7840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xmlns="" id="{62439B4C-2347-430E-9EDE-94725886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8289" y="2089991"/>
            <a:ext cx="485224" cy="7483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>
            <a:extLst>
              <a:ext uri="{FF2B5EF4-FFF2-40B4-BE49-F238E27FC236}">
                <a16:creationId xmlns:a16="http://schemas.microsoft.com/office/drawing/2014/main" xmlns="" id="{19DAFB32-3B65-483C-9004-5F05C680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011" y="2125144"/>
            <a:ext cx="646864" cy="8624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xmlns="" id="{1DC49A74-ED7A-492E-ADC7-CE7EE40B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2803" y="3049679"/>
            <a:ext cx="1010543" cy="6408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xmlns="" id="{34DA445F-EE63-4D88-8E5D-55AF82DB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69219">
            <a:off x="1070868" y="898128"/>
            <a:ext cx="580655" cy="957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2DC94D67-AC2B-4F51-88B3-F217FD14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451" y="2319892"/>
            <a:ext cx="609222" cy="10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54B1780D-F893-4C00-959E-4879AFB2A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99" r="22396"/>
          <a:stretch/>
        </p:blipFill>
        <p:spPr bwMode="auto">
          <a:xfrm>
            <a:off x="6131185" y="5311154"/>
            <a:ext cx="487301" cy="154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955922E-D81C-42DF-BDE2-2AE7BBEA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997" y="3549186"/>
            <a:ext cx="803381" cy="7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4">
            <a:extLst>
              <a:ext uri="{FF2B5EF4-FFF2-40B4-BE49-F238E27FC236}">
                <a16:creationId xmlns:a16="http://schemas.microsoft.com/office/drawing/2014/main" xmlns="" id="{AD1D5B49-95F5-4834-8322-C4D4D0AD3BC0}"/>
              </a:ext>
            </a:extLst>
          </p:cNvPr>
          <p:cNvGrpSpPr/>
          <p:nvPr/>
        </p:nvGrpSpPr>
        <p:grpSpPr>
          <a:xfrm>
            <a:off x="1413157" y="5564911"/>
            <a:ext cx="661117" cy="1546846"/>
            <a:chOff x="3603438" y="5083502"/>
            <a:chExt cx="952270" cy="170081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xmlns="" id="{83037203-FA71-4744-A759-D491D6AC1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438" y="5836872"/>
              <a:ext cx="952270" cy="947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>
              <a:extLst>
                <a:ext uri="{FF2B5EF4-FFF2-40B4-BE49-F238E27FC236}">
                  <a16:creationId xmlns:a16="http://schemas.microsoft.com/office/drawing/2014/main" xmlns="" id="{0307CB3F-682B-4D27-9FBD-4442862DB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912" y="5083502"/>
              <a:ext cx="891051" cy="104457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B5299ADC-BE16-4892-95D9-CF7CA5611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88" r="25165" b="10507"/>
          <a:stretch/>
        </p:blipFill>
        <p:spPr bwMode="auto">
          <a:xfrm flipH="1">
            <a:off x="6511832" y="4041223"/>
            <a:ext cx="1600538" cy="29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xmlns="" id="{AF10C4C4-D68A-474C-A739-37B73BE08AB9}"/>
              </a:ext>
            </a:extLst>
          </p:cNvPr>
          <p:cNvSpPr/>
          <p:nvPr/>
        </p:nvSpPr>
        <p:spPr>
          <a:xfrm rot="20788666">
            <a:off x="4908251" y="751971"/>
            <a:ext cx="549420" cy="3155899"/>
          </a:xfrm>
          <a:prstGeom prst="triangle">
            <a:avLst>
              <a:gd name="adj" fmla="val 63289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xmlns="" id="{D65DA103-1067-48DD-80E6-2A854E6C77F3}"/>
              </a:ext>
            </a:extLst>
          </p:cNvPr>
          <p:cNvSpPr/>
          <p:nvPr/>
        </p:nvSpPr>
        <p:spPr>
          <a:xfrm rot="3241450">
            <a:off x="3108422" y="290222"/>
            <a:ext cx="628176" cy="3108921"/>
          </a:xfrm>
          <a:prstGeom prst="triangle">
            <a:avLst>
              <a:gd name="adj" fmla="val 47372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xmlns="" id="{7128C542-F3F6-4403-B106-F419ED6BD603}"/>
              </a:ext>
            </a:extLst>
          </p:cNvPr>
          <p:cNvSpPr/>
          <p:nvPr/>
        </p:nvSpPr>
        <p:spPr>
          <a:xfrm rot="20545597">
            <a:off x="4950939" y="942950"/>
            <a:ext cx="569489" cy="2117483"/>
          </a:xfrm>
          <a:prstGeom prst="triangle">
            <a:avLst>
              <a:gd name="adj" fmla="val 47372"/>
            </a:avLst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xmlns="" id="{9B0B4B91-EEE5-43D4-BB8C-15C02B06DB95}"/>
              </a:ext>
            </a:extLst>
          </p:cNvPr>
          <p:cNvSpPr/>
          <p:nvPr/>
        </p:nvSpPr>
        <p:spPr>
          <a:xfrm rot="2221223">
            <a:off x="3107984" y="-111530"/>
            <a:ext cx="300810" cy="6926394"/>
          </a:xfrm>
          <a:prstGeom prst="triangle">
            <a:avLst>
              <a:gd name="adj" fmla="val 47372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grpSp>
        <p:nvGrpSpPr>
          <p:cNvPr id="10" name="Группа 5">
            <a:extLst>
              <a:ext uri="{FF2B5EF4-FFF2-40B4-BE49-F238E27FC236}">
                <a16:creationId xmlns:a16="http://schemas.microsoft.com/office/drawing/2014/main" xmlns="" id="{28F02B1B-1253-44CF-AC44-0B84FB63A1C2}"/>
              </a:ext>
            </a:extLst>
          </p:cNvPr>
          <p:cNvGrpSpPr/>
          <p:nvPr/>
        </p:nvGrpSpPr>
        <p:grpSpPr>
          <a:xfrm>
            <a:off x="2246514" y="5140795"/>
            <a:ext cx="1544710" cy="1627736"/>
            <a:chOff x="4687074" y="4567341"/>
            <a:chExt cx="1841180" cy="1321904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xmlns="" id="{E5C05E31-8DC3-41C0-B454-DAD562625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074" y="4567341"/>
              <a:ext cx="1841180" cy="132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1" descr="scan 426">
              <a:extLst>
                <a:ext uri="{FF2B5EF4-FFF2-40B4-BE49-F238E27FC236}">
                  <a16:creationId xmlns:a16="http://schemas.microsoft.com/office/drawing/2014/main" xmlns="" id="{E78095A7-A5DA-4DE8-A4A9-E19825531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2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4651676" flipH="1" flipV="1">
              <a:off x="5738330" y="4751184"/>
              <a:ext cx="858953" cy="57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xmlns="" id="{CD879D7E-7C5F-496B-81CA-CCF3F06BD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727" y="4957489"/>
              <a:ext cx="1035220" cy="64298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Равнобедренный треугольник 50">
            <a:extLst>
              <a:ext uri="{FF2B5EF4-FFF2-40B4-BE49-F238E27FC236}">
                <a16:creationId xmlns:a16="http://schemas.microsoft.com/office/drawing/2014/main" xmlns="" id="{4C0FF8AB-A365-4AD8-869D-0BD2EEC4EB19}"/>
              </a:ext>
            </a:extLst>
          </p:cNvPr>
          <p:cNvSpPr/>
          <p:nvPr/>
        </p:nvSpPr>
        <p:spPr>
          <a:xfrm rot="2221223">
            <a:off x="3594894" y="324111"/>
            <a:ext cx="572884" cy="4312195"/>
          </a:xfrm>
          <a:prstGeom prst="triangle">
            <a:avLst>
              <a:gd name="adj" fmla="val 47372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xmlns="" id="{0C6E7014-F2F1-4CC5-A584-BB85C33B5D4C}"/>
              </a:ext>
            </a:extLst>
          </p:cNvPr>
          <p:cNvSpPr/>
          <p:nvPr/>
        </p:nvSpPr>
        <p:spPr>
          <a:xfrm rot="1711493">
            <a:off x="3762145" y="559943"/>
            <a:ext cx="267584" cy="5868512"/>
          </a:xfrm>
          <a:prstGeom prst="triangle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2" name="Равнобедренный треугольник 51">
            <a:extLst>
              <a:ext uri="{FF2B5EF4-FFF2-40B4-BE49-F238E27FC236}">
                <a16:creationId xmlns:a16="http://schemas.microsoft.com/office/drawing/2014/main" xmlns="" id="{372002F6-760F-40CF-85FF-2697B63CAD41}"/>
              </a:ext>
            </a:extLst>
          </p:cNvPr>
          <p:cNvSpPr/>
          <p:nvPr/>
        </p:nvSpPr>
        <p:spPr>
          <a:xfrm rot="20436151">
            <a:off x="5481232" y="408707"/>
            <a:ext cx="372551" cy="5704803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3" name="Равнобедренный треугольник 52">
            <a:extLst>
              <a:ext uri="{FF2B5EF4-FFF2-40B4-BE49-F238E27FC236}">
                <a16:creationId xmlns:a16="http://schemas.microsoft.com/office/drawing/2014/main" xmlns="" id="{A935F8CD-4DFC-420B-B35B-FB2B704EEAFE}"/>
              </a:ext>
            </a:extLst>
          </p:cNvPr>
          <p:cNvSpPr/>
          <p:nvPr/>
        </p:nvSpPr>
        <p:spPr>
          <a:xfrm rot="19723309">
            <a:off x="5694926" y="307201"/>
            <a:ext cx="722624" cy="5183412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xmlns="" id="{666B64D2-1BFE-4CCB-B173-25AD97D253EC}"/>
              </a:ext>
            </a:extLst>
          </p:cNvPr>
          <p:cNvSpPr/>
          <p:nvPr/>
        </p:nvSpPr>
        <p:spPr>
          <a:xfrm rot="3184547">
            <a:off x="2809618" y="34291"/>
            <a:ext cx="963498" cy="4406757"/>
          </a:xfrm>
          <a:prstGeom prst="triangle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xmlns="" id="{09B6F2D6-CD66-4C1D-8E21-1C9BCFD1ABA2}"/>
              </a:ext>
            </a:extLst>
          </p:cNvPr>
          <p:cNvSpPr/>
          <p:nvPr/>
        </p:nvSpPr>
        <p:spPr>
          <a:xfrm rot="3898793">
            <a:off x="2864066" y="-714684"/>
            <a:ext cx="963498" cy="4406757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xmlns="" id="{BB73447B-4A05-45CB-9814-1869DD3D1563}"/>
              </a:ext>
            </a:extLst>
          </p:cNvPr>
          <p:cNvSpPr/>
          <p:nvPr/>
        </p:nvSpPr>
        <p:spPr>
          <a:xfrm rot="4722704">
            <a:off x="3060934" y="-1174927"/>
            <a:ext cx="512241" cy="4051948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xmlns="" id="{48FA3050-85DA-4224-9716-23D6DDAF2760}"/>
              </a:ext>
            </a:extLst>
          </p:cNvPr>
          <p:cNvSpPr/>
          <p:nvPr/>
        </p:nvSpPr>
        <p:spPr>
          <a:xfrm rot="3849918" flipH="1">
            <a:off x="3737029" y="44391"/>
            <a:ext cx="311841" cy="2346629"/>
          </a:xfrm>
          <a:prstGeom prst="triangle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9" name="Равнобедренный треугольник 58">
            <a:extLst>
              <a:ext uri="{FF2B5EF4-FFF2-40B4-BE49-F238E27FC236}">
                <a16:creationId xmlns:a16="http://schemas.microsoft.com/office/drawing/2014/main" xmlns="" id="{BA493B81-7E95-42D1-85BB-4C0D966754DF}"/>
              </a:ext>
            </a:extLst>
          </p:cNvPr>
          <p:cNvSpPr/>
          <p:nvPr/>
        </p:nvSpPr>
        <p:spPr>
          <a:xfrm rot="20436151">
            <a:off x="5457468" y="592569"/>
            <a:ext cx="372551" cy="4596250"/>
          </a:xfrm>
          <a:prstGeom prst="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0" name="Равнобедренный треугольник 59">
            <a:extLst>
              <a:ext uri="{FF2B5EF4-FFF2-40B4-BE49-F238E27FC236}">
                <a16:creationId xmlns:a16="http://schemas.microsoft.com/office/drawing/2014/main" xmlns="" id="{120A284C-0F7F-4AEE-A590-3F80F677E408}"/>
              </a:ext>
            </a:extLst>
          </p:cNvPr>
          <p:cNvSpPr/>
          <p:nvPr/>
        </p:nvSpPr>
        <p:spPr>
          <a:xfrm rot="20171997">
            <a:off x="5402624" y="171131"/>
            <a:ext cx="625299" cy="3028567"/>
          </a:xfrm>
          <a:prstGeom prst="triangle">
            <a:avLst>
              <a:gd name="adj" fmla="val 0"/>
            </a:avLst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xmlns="" id="{0A2800D2-E6C1-429F-9D56-35E4F9304299}"/>
              </a:ext>
            </a:extLst>
          </p:cNvPr>
          <p:cNvSpPr/>
          <p:nvPr/>
        </p:nvSpPr>
        <p:spPr>
          <a:xfrm rot="1344161">
            <a:off x="4055376" y="158524"/>
            <a:ext cx="380374" cy="5720491"/>
          </a:xfrm>
          <a:prstGeom prst="triangle">
            <a:avLst>
              <a:gd name="adj" fmla="val 47372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DF6AB24B-F446-49EF-AEE3-979F92524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452" y="-79266"/>
            <a:ext cx="1124849" cy="14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D9A4403-5687-4A80-B1E8-7397BAD1CA6A}"/>
              </a:ext>
            </a:extLst>
          </p:cNvPr>
          <p:cNvSpPr/>
          <p:nvPr/>
        </p:nvSpPr>
        <p:spPr>
          <a:xfrm>
            <a:off x="8263066" y="6310309"/>
            <a:ext cx="628650" cy="685800"/>
          </a:xfrm>
          <a:prstGeom prst="actionButtonForwardNex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75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9" grpId="0" animBg="1"/>
      <p:bldP spid="21" grpId="0" animBg="1"/>
      <p:bldP spid="22" grpId="0" animBg="1"/>
      <p:bldP spid="24" grpId="0" animBg="1"/>
      <p:bldP spid="51" grpId="0" animBg="1"/>
      <p:bldP spid="20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5156" t="18750" r="15039" b="41938"/>
          <a:stretch>
            <a:fillRect/>
          </a:stretch>
        </p:blipFill>
        <p:spPr bwMode="auto">
          <a:xfrm>
            <a:off x="0" y="1142984"/>
            <a:ext cx="9010373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1680" t="16666" r="4492" b="8333"/>
          <a:stretch>
            <a:fillRect/>
          </a:stretch>
        </p:blipFill>
        <p:spPr bwMode="auto">
          <a:xfrm>
            <a:off x="142812" y="642918"/>
            <a:ext cx="885834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1"/>
            <a:ext cx="8715436" cy="65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490" t="21466" r="43788" b="18555"/>
          <a:stretch>
            <a:fillRect/>
          </a:stretch>
        </p:blipFill>
        <p:spPr bwMode="auto">
          <a:xfrm>
            <a:off x="500034" y="571480"/>
            <a:ext cx="578647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6958" y="1646238"/>
            <a:ext cx="805008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500042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Повтори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55" t="19888" r="19813" b="20133"/>
          <a:stretch>
            <a:fillRect/>
          </a:stretch>
        </p:blipFill>
        <p:spPr bwMode="auto">
          <a:xfrm>
            <a:off x="357158" y="142852"/>
            <a:ext cx="83751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/>
          </a:blip>
          <a:srcRect l="32243" t="15815" r="20701" b="5927"/>
          <a:stretch>
            <a:fillRect/>
          </a:stretch>
        </p:blipFill>
        <p:spPr bwMode="auto">
          <a:xfrm>
            <a:off x="1000100" y="1"/>
            <a:ext cx="73309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ия\Downloads\полевые цветы\полевые цветы\Scan0005.jpg"/>
          <p:cNvPicPr>
            <a:picLocks noChangeAspect="1" noChangeArrowheads="1"/>
          </p:cNvPicPr>
          <p:nvPr/>
        </p:nvPicPr>
        <p:blipFill>
          <a:blip r:embed="rId2" cstate="screen"/>
          <a:srcRect b="4166"/>
          <a:stretch>
            <a:fillRect/>
          </a:stretch>
        </p:blipFill>
        <p:spPr bwMode="auto">
          <a:xfrm>
            <a:off x="2285984" y="0"/>
            <a:ext cx="4572000" cy="657227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1185842" cy="129697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Его яркий желтый глаз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смотрит ласково на нас. (Ромашка)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ия\Downloads\полевые цветы\полевые цветы\Scan00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74" y="714356"/>
            <a:ext cx="4230218" cy="578647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2114536" cy="15112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Синий, маленький цветок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Он зовется… (василек)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173</TotalTime>
  <Words>166</Words>
  <PresentationFormat>Экран (4:3)</PresentationFormat>
  <Paragraphs>99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Литейная</vt:lpstr>
      <vt:lpstr>Презентация логопедического занятия в   подготовительной к школе логогруппе. Лексическая тема: «Полевые цветы».</vt:lpstr>
      <vt:lpstr>Артикуляционная гимнастика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«Четвертый лишний»</vt:lpstr>
      <vt:lpstr>«Части цветка»</vt:lpstr>
      <vt:lpstr>«Путешествие пчелы Жужи»</vt:lpstr>
      <vt:lpstr>«Выложи из счетных палочек цветы»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Нажимать на солнышко и произносить:  Луч упал на ..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</dc:creator>
  <cp:lastModifiedBy>Uzer</cp:lastModifiedBy>
  <cp:revision>27</cp:revision>
  <dcterms:created xsi:type="dcterms:W3CDTF">2011-06-13T13:47:20Z</dcterms:created>
  <dcterms:modified xsi:type="dcterms:W3CDTF">2022-04-17T09:00:06Z</dcterms:modified>
</cp:coreProperties>
</file>