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5"/>
  </p:notesMasterIdLst>
  <p:sldIdLst>
    <p:sldId id="262" r:id="rId2"/>
    <p:sldId id="274" r:id="rId3"/>
    <p:sldId id="263" r:id="rId4"/>
    <p:sldId id="264" r:id="rId5"/>
    <p:sldId id="265" r:id="rId6"/>
    <p:sldId id="266" r:id="rId7"/>
    <p:sldId id="273" r:id="rId8"/>
    <p:sldId id="267" r:id="rId9"/>
    <p:sldId id="268" r:id="rId10"/>
    <p:sldId id="270" r:id="rId11"/>
    <p:sldId id="269" r:id="rId12"/>
    <p:sldId id="27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6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6575A6-AF21-4A52-A236-1B2F0F830F95}" type="datetimeFigureOut">
              <a:rPr lang="ru-RU"/>
              <a:pPr>
                <a:defRPr/>
              </a:pPr>
              <a:t>14.03.2021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C6ACA06-38D6-446F-AAFC-C352472B4C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858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562222-3118-4FB7-9D8E-3D3D411657D6}" type="datetime1">
              <a:rPr lang="ru-RU" smtClean="0"/>
              <a:pPr>
                <a:defRPr/>
              </a:pPr>
              <a:t>14.03.2021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4041-B6CE-4036-8252-753932A8EC8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9880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A05187-F936-4807-856A-114B1E573683}" type="datetime1">
              <a:rPr lang="ru-RU" smtClean="0"/>
              <a:pPr>
                <a:defRPr/>
              </a:pPr>
              <a:t>14.03.2021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557-6785-4D1C-B92E-245A1A9F53E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6899150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A05187-F936-4807-856A-114B1E573683}" type="datetime1">
              <a:rPr lang="ru-RU" smtClean="0"/>
              <a:pPr>
                <a:defRPr/>
              </a:pPr>
              <a:t>14.03.2021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557-6785-4D1C-B92E-245A1A9F53E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645400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A05187-F936-4807-856A-114B1E573683}" type="datetime1">
              <a:rPr lang="ru-RU" smtClean="0"/>
              <a:pPr>
                <a:defRPr/>
              </a:pPr>
              <a:t>14.03.2021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557-6785-4D1C-B92E-245A1A9F53E5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0983060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A05187-F936-4807-856A-114B1E573683}" type="datetime1">
              <a:rPr lang="ru-RU" smtClean="0"/>
              <a:pPr>
                <a:defRPr/>
              </a:pPr>
              <a:t>14.03.2021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557-6785-4D1C-B92E-245A1A9F53E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1708388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A05187-F936-4807-856A-114B1E573683}" type="datetime1">
              <a:rPr lang="ru-RU" smtClean="0"/>
              <a:pPr>
                <a:defRPr/>
              </a:pPr>
              <a:t>14.03.2021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557-6785-4D1C-B92E-245A1A9F53E5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3692096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A05187-F936-4807-856A-114B1E573683}" type="datetime1">
              <a:rPr lang="ru-RU" smtClean="0"/>
              <a:pPr>
                <a:defRPr/>
              </a:pPr>
              <a:t>14.03.2021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557-6785-4D1C-B92E-245A1A9F53E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1406111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F066B4-BD38-48C7-A880-578BBD696DA1}" type="datetime1">
              <a:rPr lang="ru-RU" smtClean="0"/>
              <a:pPr>
                <a:defRPr/>
              </a:pPr>
              <a:t>14.03.2021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13C0-60F3-4F83-B039-801DA041CCA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4950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21F07A-7E62-4869-A0D9-03C27ECBF893}" type="datetime1">
              <a:rPr lang="ru-RU" smtClean="0"/>
              <a:pPr>
                <a:defRPr/>
              </a:pPr>
              <a:t>14.03.2021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E3146-7F74-40A3-9F90-EAD41117607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1804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E8CBE-2D8C-4525-9CD3-5640D3BE75C4}" type="datetime1">
              <a:rPr lang="ru-RU" smtClean="0"/>
              <a:pPr>
                <a:defRPr/>
              </a:pPr>
              <a:t>14.03.2021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C8B9-173F-45AF-8A45-70E5375096D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602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2F8791-3FD5-4B01-9368-ABA15234A61E}" type="datetime1">
              <a:rPr lang="ru-RU" smtClean="0"/>
              <a:pPr>
                <a:defRPr/>
              </a:pPr>
              <a:t>14.03.2021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885B-E240-4452-8B4E-C0B1D4A0EA2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9864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A05187-F936-4807-856A-114B1E573683}" type="datetime1">
              <a:rPr lang="ru-RU" smtClean="0"/>
              <a:pPr>
                <a:defRPr/>
              </a:pPr>
              <a:t>14.03.2021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557-6785-4D1C-B92E-245A1A9F53E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4454747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EB3F18-59EF-4894-8A7B-3296E073ED08}" type="datetime1">
              <a:rPr lang="ru-RU" smtClean="0"/>
              <a:pPr>
                <a:defRPr/>
              </a:pPr>
              <a:t>14.03.2021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9A513-230F-463C-A061-515AF6199D6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3135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ED06FB-CDAB-4C75-B758-3712DAC67EAC}" type="datetime1">
              <a:rPr lang="ru-RU" smtClean="0"/>
              <a:pPr>
                <a:defRPr/>
              </a:pPr>
              <a:t>14.03.2021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5CA7-2829-49C5-BDF6-6FBB282B495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544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731DE7-4CBB-4A56-A3B0-3E6408D1D553}" type="datetime1">
              <a:rPr lang="ru-RU" smtClean="0"/>
              <a:pPr>
                <a:defRPr/>
              </a:pPr>
              <a:t>14.03.2021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7174-CD27-4AC6-B6E6-13CC390134C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7123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000DC-B842-463C-BD58-7E7AA0294086}" type="datetime1">
              <a:rPr lang="ru-RU" smtClean="0"/>
              <a:pPr>
                <a:defRPr/>
              </a:pPr>
              <a:t>14.03.2021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DF14-E4D2-422A-8F4F-A78CCD4B29A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447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A05187-F936-4807-856A-114B1E573683}" type="datetime1">
              <a:rPr lang="ru-RU" smtClean="0"/>
              <a:pPr>
                <a:defRPr/>
              </a:pPr>
              <a:t>14.03.2021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7557-6785-4D1C-B92E-245A1A9F53E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8811684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9A05187-F936-4807-856A-114B1E573683}" type="datetime1">
              <a:rPr lang="ru-RU" smtClean="0"/>
              <a:pPr>
                <a:defRPr/>
              </a:pPr>
              <a:t>14.03.2021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967557-6785-4D1C-B92E-245A1A9F53E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80856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3DE327-8FDE-4F8F-9CD6-3D48683DD8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51" r="9149"/>
          <a:stretch/>
        </p:blipFill>
        <p:spPr>
          <a:xfrm>
            <a:off x="0" y="10"/>
            <a:ext cx="9143980" cy="6857990"/>
          </a:xfrm>
          <a:prstGeom prst="rect">
            <a:avLst/>
          </a:prstGeom>
          <a:noFill/>
        </p:spPr>
      </p:pic>
      <p:sp>
        <p:nvSpPr>
          <p:cNvPr id="2" name="Дата 1" hidden="1">
            <a:extLst>
              <a:ext uri="{FF2B5EF4-FFF2-40B4-BE49-F238E27FC236}">
                <a16:creationId xmlns:a16="http://schemas.microsoft.com/office/drawing/2014/main" id="{214FDD9F-B20C-41B8-ABFB-A8D4F8AC9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9A731DE7-4CBB-4A56-A3B0-3E6408D1D553}" type="datetime1">
              <a:rPr lang="ru-RU" smtClean="0"/>
              <a:pPr>
                <a:spcAft>
                  <a:spcPts val="600"/>
                </a:spcAft>
                <a:defRPr/>
              </a:pPr>
              <a:t>14.03.2021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731CFA-7012-42A9-8A51-645826ECE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3" hidden="1">
            <a:extLst>
              <a:ext uri="{FF2B5EF4-FFF2-40B4-BE49-F238E27FC236}">
                <a16:creationId xmlns:a16="http://schemas.microsoft.com/office/drawing/2014/main" id="{1C80397C-B3C9-4984-A610-EEBA6E4B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26137174-CD27-4AC6-B6E6-13CC390134C6}" type="slidenum">
              <a:rPr lang="ru-RU" altLang="ru-RU" smtClean="0"/>
              <a:pPr>
                <a:spcAft>
                  <a:spcPts val="600"/>
                </a:spcAft>
              </a:pPr>
              <a:t>1</a:t>
            </a:fld>
            <a:endParaRPr lang="ru-RU" alt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731006-F41A-412B-B446-9899F7EFB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167188"/>
            <a:ext cx="6785436" cy="45236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28EF59-AFE4-43A1-AF52-7262A368CAE5}"/>
              </a:ext>
            </a:extLst>
          </p:cNvPr>
          <p:cNvSpPr txBox="1"/>
          <p:nvPr/>
        </p:nvSpPr>
        <p:spPr>
          <a:xfrm>
            <a:off x="323528" y="104210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Посуда и столовые приборы</a:t>
            </a:r>
          </a:p>
        </p:txBody>
      </p:sp>
    </p:spTree>
    <p:extLst>
      <p:ext uri="{BB962C8B-B14F-4D97-AF65-F5344CB8AC3E}">
        <p14:creationId xmlns:p14="http://schemas.microsoft.com/office/powerpoint/2010/main" val="2977577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 hidden="1">
            <a:extLst>
              <a:ext uri="{FF2B5EF4-FFF2-40B4-BE49-F238E27FC236}">
                <a16:creationId xmlns:a16="http://schemas.microsoft.com/office/drawing/2014/main" id="{214FDD9F-B20C-41B8-ABFB-A8D4F8AC9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9A731DE7-4CBB-4A56-A3B0-3E6408D1D553}" type="datetime1">
              <a:rPr lang="ru-RU" smtClean="0"/>
              <a:pPr>
                <a:spcAft>
                  <a:spcPts val="600"/>
                </a:spcAft>
                <a:defRPr/>
              </a:pPr>
              <a:t>14.03.2021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731CFA-7012-42A9-8A51-645826ECE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3" hidden="1">
            <a:extLst>
              <a:ext uri="{FF2B5EF4-FFF2-40B4-BE49-F238E27FC236}">
                <a16:creationId xmlns:a16="http://schemas.microsoft.com/office/drawing/2014/main" id="{1C80397C-B3C9-4984-A610-EEBA6E4B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26137174-CD27-4AC6-B6E6-13CC390134C6}" type="slidenum">
              <a:rPr lang="ru-RU" altLang="ru-RU" smtClean="0"/>
              <a:pPr>
                <a:spcAft>
                  <a:spcPts val="600"/>
                </a:spcAft>
              </a:pPr>
              <a:t>10</a:t>
            </a:fld>
            <a:endParaRPr lang="ru-RU" alt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28EF59-AFE4-43A1-AF52-7262A368CAE5}"/>
              </a:ext>
            </a:extLst>
          </p:cNvPr>
          <p:cNvSpPr txBox="1"/>
          <p:nvPr/>
        </p:nvSpPr>
        <p:spPr>
          <a:xfrm>
            <a:off x="323528" y="104210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Посуда и столовые приборы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C8405A-7EA6-421A-876A-36367F804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1" y="77832"/>
            <a:ext cx="8958996" cy="671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70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 hidden="1">
            <a:extLst>
              <a:ext uri="{FF2B5EF4-FFF2-40B4-BE49-F238E27FC236}">
                <a16:creationId xmlns:a16="http://schemas.microsoft.com/office/drawing/2014/main" id="{214FDD9F-B20C-41B8-ABFB-A8D4F8AC9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9A731DE7-4CBB-4A56-A3B0-3E6408D1D553}" type="datetime1">
              <a:rPr lang="ru-RU" smtClean="0"/>
              <a:pPr>
                <a:spcAft>
                  <a:spcPts val="600"/>
                </a:spcAft>
                <a:defRPr/>
              </a:pPr>
              <a:t>14.03.2021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731CFA-7012-42A9-8A51-645826ECE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3" hidden="1">
            <a:extLst>
              <a:ext uri="{FF2B5EF4-FFF2-40B4-BE49-F238E27FC236}">
                <a16:creationId xmlns:a16="http://schemas.microsoft.com/office/drawing/2014/main" id="{1C80397C-B3C9-4984-A610-EEBA6E4B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26137174-CD27-4AC6-B6E6-13CC390134C6}" type="slidenum">
              <a:rPr lang="ru-RU" altLang="ru-RU" smtClean="0"/>
              <a:pPr>
                <a:spcAft>
                  <a:spcPts val="600"/>
                </a:spcAft>
              </a:pPr>
              <a:t>11</a:t>
            </a:fld>
            <a:endParaRPr lang="ru-RU" alt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6409ED-DBA6-43B8-979F-7FA799B85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107631"/>
            <a:ext cx="8856984" cy="664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53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 hidden="1">
            <a:extLst>
              <a:ext uri="{FF2B5EF4-FFF2-40B4-BE49-F238E27FC236}">
                <a16:creationId xmlns:a16="http://schemas.microsoft.com/office/drawing/2014/main" id="{214FDD9F-B20C-41B8-ABFB-A8D4F8AC9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9A731DE7-4CBB-4A56-A3B0-3E6408D1D553}" type="datetime1">
              <a:rPr lang="ru-RU" smtClean="0"/>
              <a:pPr>
                <a:spcAft>
                  <a:spcPts val="600"/>
                </a:spcAft>
                <a:defRPr/>
              </a:pPr>
              <a:t>14.03.2021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731CFA-7012-42A9-8A51-645826ECE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3" hidden="1">
            <a:extLst>
              <a:ext uri="{FF2B5EF4-FFF2-40B4-BE49-F238E27FC236}">
                <a16:creationId xmlns:a16="http://schemas.microsoft.com/office/drawing/2014/main" id="{1C80397C-B3C9-4984-A610-EEBA6E4B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26137174-CD27-4AC6-B6E6-13CC390134C6}" type="slidenum">
              <a:rPr lang="ru-RU" altLang="ru-RU" smtClean="0"/>
              <a:pPr>
                <a:spcAft>
                  <a:spcPts val="600"/>
                </a:spcAft>
              </a:pPr>
              <a:t>12</a:t>
            </a:fld>
            <a:endParaRPr lang="ru-RU" alt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CEC588-380B-4FEF-8A78-53AFABA38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9" y="116632"/>
            <a:ext cx="9005501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95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 hidden="1">
            <a:extLst>
              <a:ext uri="{FF2B5EF4-FFF2-40B4-BE49-F238E27FC236}">
                <a16:creationId xmlns:a16="http://schemas.microsoft.com/office/drawing/2014/main" id="{214FDD9F-B20C-41B8-ABFB-A8D4F8AC9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9A731DE7-4CBB-4A56-A3B0-3E6408D1D553}" type="datetime1">
              <a:rPr lang="ru-RU" smtClean="0"/>
              <a:pPr>
                <a:spcAft>
                  <a:spcPts val="600"/>
                </a:spcAft>
                <a:defRPr/>
              </a:pPr>
              <a:t>14.03.2021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731CFA-7012-42A9-8A51-645826ECE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3" hidden="1">
            <a:extLst>
              <a:ext uri="{FF2B5EF4-FFF2-40B4-BE49-F238E27FC236}">
                <a16:creationId xmlns:a16="http://schemas.microsoft.com/office/drawing/2014/main" id="{1C80397C-B3C9-4984-A610-EEBA6E4B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26137174-CD27-4AC6-B6E6-13CC390134C6}" type="slidenum">
              <a:rPr lang="ru-RU" altLang="ru-RU" smtClean="0"/>
              <a:pPr>
                <a:spcAft>
                  <a:spcPts val="600"/>
                </a:spcAft>
              </a:pPr>
              <a:t>13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0292C6-00DB-41BF-8BBC-0E1146CE5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9" y="228713"/>
            <a:ext cx="4524920" cy="64005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93136E-9FFA-4C58-A41F-AEFF478F9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929" y="228713"/>
            <a:ext cx="4524920" cy="640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6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 hidden="1">
            <a:extLst>
              <a:ext uri="{FF2B5EF4-FFF2-40B4-BE49-F238E27FC236}">
                <a16:creationId xmlns:a16="http://schemas.microsoft.com/office/drawing/2014/main" id="{214FDD9F-B20C-41B8-ABFB-A8D4F8AC9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9A731DE7-4CBB-4A56-A3B0-3E6408D1D553}" type="datetime1">
              <a:rPr lang="ru-RU" smtClean="0"/>
              <a:pPr>
                <a:spcAft>
                  <a:spcPts val="600"/>
                </a:spcAft>
                <a:defRPr/>
              </a:pPr>
              <a:t>14.03.2021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731CFA-7012-42A9-8A51-645826ECE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3" hidden="1">
            <a:extLst>
              <a:ext uri="{FF2B5EF4-FFF2-40B4-BE49-F238E27FC236}">
                <a16:creationId xmlns:a16="http://schemas.microsoft.com/office/drawing/2014/main" id="{1C80397C-B3C9-4984-A610-EEBA6E4B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26137174-CD27-4AC6-B6E6-13CC390134C6}" type="slidenum">
              <a:rPr lang="ru-RU" altLang="ru-RU" smtClean="0"/>
              <a:pPr>
                <a:spcAft>
                  <a:spcPts val="600"/>
                </a:spcAft>
              </a:pPr>
              <a:t>2</a:t>
            </a:fld>
            <a:endParaRPr lang="ru-RU" alt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A29564-8184-439A-8ECC-DC5536EC7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0" t="7327" r="2950" b="1991"/>
          <a:stretch/>
        </p:blipFill>
        <p:spPr>
          <a:xfrm>
            <a:off x="165265" y="254657"/>
            <a:ext cx="8813470" cy="634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0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 hidden="1">
            <a:extLst>
              <a:ext uri="{FF2B5EF4-FFF2-40B4-BE49-F238E27FC236}">
                <a16:creationId xmlns:a16="http://schemas.microsoft.com/office/drawing/2014/main" id="{214FDD9F-B20C-41B8-ABFB-A8D4F8AC9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9A731DE7-4CBB-4A56-A3B0-3E6408D1D553}" type="datetime1">
              <a:rPr lang="ru-RU" smtClean="0"/>
              <a:pPr>
                <a:spcAft>
                  <a:spcPts val="600"/>
                </a:spcAft>
                <a:defRPr/>
              </a:pPr>
              <a:t>14.03.2021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731CFA-7012-42A9-8A51-645826ECE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3" hidden="1">
            <a:extLst>
              <a:ext uri="{FF2B5EF4-FFF2-40B4-BE49-F238E27FC236}">
                <a16:creationId xmlns:a16="http://schemas.microsoft.com/office/drawing/2014/main" id="{1C80397C-B3C9-4984-A610-EEBA6E4B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26137174-CD27-4AC6-B6E6-13CC390134C6}" type="slidenum">
              <a:rPr lang="ru-RU" altLang="ru-RU" smtClean="0"/>
              <a:pPr>
                <a:spcAft>
                  <a:spcPts val="600"/>
                </a:spcAft>
              </a:pPr>
              <a:t>3</a:t>
            </a:fld>
            <a:endParaRPr lang="ru-RU" alt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043C45-FF51-403A-98B2-4570F04CF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1320"/>
            <a:ext cx="8820472" cy="661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16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 hidden="1">
            <a:extLst>
              <a:ext uri="{FF2B5EF4-FFF2-40B4-BE49-F238E27FC236}">
                <a16:creationId xmlns:a16="http://schemas.microsoft.com/office/drawing/2014/main" id="{214FDD9F-B20C-41B8-ABFB-A8D4F8AC9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9A731DE7-4CBB-4A56-A3B0-3E6408D1D553}" type="datetime1">
              <a:rPr lang="ru-RU" smtClean="0"/>
              <a:pPr>
                <a:spcAft>
                  <a:spcPts val="600"/>
                </a:spcAft>
                <a:defRPr/>
              </a:pPr>
              <a:t>14.03.2021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731CFA-7012-42A9-8A51-645826ECE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3" hidden="1">
            <a:extLst>
              <a:ext uri="{FF2B5EF4-FFF2-40B4-BE49-F238E27FC236}">
                <a16:creationId xmlns:a16="http://schemas.microsoft.com/office/drawing/2014/main" id="{1C80397C-B3C9-4984-A610-EEBA6E4B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26137174-CD27-4AC6-B6E6-13CC390134C6}" type="slidenum">
              <a:rPr lang="ru-RU" altLang="ru-RU" smtClean="0"/>
              <a:pPr>
                <a:spcAft>
                  <a:spcPts val="600"/>
                </a:spcAft>
              </a:pPr>
              <a:t>4</a:t>
            </a:fld>
            <a:endParaRPr lang="ru-RU" alt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57F980-E7D6-4353-B7B8-6E49B66A2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0912"/>
            <a:ext cx="8691265" cy="651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49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 hidden="1">
            <a:extLst>
              <a:ext uri="{FF2B5EF4-FFF2-40B4-BE49-F238E27FC236}">
                <a16:creationId xmlns:a16="http://schemas.microsoft.com/office/drawing/2014/main" id="{214FDD9F-B20C-41B8-ABFB-A8D4F8AC9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9A731DE7-4CBB-4A56-A3B0-3E6408D1D553}" type="datetime1">
              <a:rPr lang="ru-RU" smtClean="0"/>
              <a:pPr>
                <a:spcAft>
                  <a:spcPts val="600"/>
                </a:spcAft>
                <a:defRPr/>
              </a:pPr>
              <a:t>14.03.2021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731CFA-7012-42A9-8A51-645826ECE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3" hidden="1">
            <a:extLst>
              <a:ext uri="{FF2B5EF4-FFF2-40B4-BE49-F238E27FC236}">
                <a16:creationId xmlns:a16="http://schemas.microsoft.com/office/drawing/2014/main" id="{1C80397C-B3C9-4984-A610-EEBA6E4B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26137174-CD27-4AC6-B6E6-13CC390134C6}" type="slidenum">
              <a:rPr lang="ru-RU" altLang="ru-RU" smtClean="0"/>
              <a:pPr>
                <a:spcAft>
                  <a:spcPts val="600"/>
                </a:spcAft>
              </a:pPr>
              <a:t>5</a:t>
            </a:fld>
            <a:endParaRPr lang="ru-RU" alt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6D5EE0-BD19-44DB-96B2-A92EC838C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95" y="134921"/>
            <a:ext cx="8784209" cy="658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75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 hidden="1">
            <a:extLst>
              <a:ext uri="{FF2B5EF4-FFF2-40B4-BE49-F238E27FC236}">
                <a16:creationId xmlns:a16="http://schemas.microsoft.com/office/drawing/2014/main" id="{214FDD9F-B20C-41B8-ABFB-A8D4F8AC9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9A731DE7-4CBB-4A56-A3B0-3E6408D1D553}" type="datetime1">
              <a:rPr lang="ru-RU" smtClean="0"/>
              <a:pPr>
                <a:spcAft>
                  <a:spcPts val="600"/>
                </a:spcAft>
                <a:defRPr/>
              </a:pPr>
              <a:t>14.03.2021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731CFA-7012-42A9-8A51-645826ECE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3" hidden="1">
            <a:extLst>
              <a:ext uri="{FF2B5EF4-FFF2-40B4-BE49-F238E27FC236}">
                <a16:creationId xmlns:a16="http://schemas.microsoft.com/office/drawing/2014/main" id="{1C80397C-B3C9-4984-A610-EEBA6E4B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26137174-CD27-4AC6-B6E6-13CC390134C6}" type="slidenum">
              <a:rPr lang="ru-RU" altLang="ru-RU" smtClean="0"/>
              <a:pPr>
                <a:spcAft>
                  <a:spcPts val="600"/>
                </a:spcAft>
              </a:pPr>
              <a:t>6</a:t>
            </a:fld>
            <a:endParaRPr lang="ru-RU" alt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E6C9A6-F3D7-4C2B-A181-D48A9AA5B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09" y="116632"/>
            <a:ext cx="8718715" cy="653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47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 hidden="1">
            <a:extLst>
              <a:ext uri="{FF2B5EF4-FFF2-40B4-BE49-F238E27FC236}">
                <a16:creationId xmlns:a16="http://schemas.microsoft.com/office/drawing/2014/main" id="{214FDD9F-B20C-41B8-ABFB-A8D4F8AC9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9A731DE7-4CBB-4A56-A3B0-3E6408D1D553}" type="datetime1">
              <a:rPr lang="ru-RU" smtClean="0"/>
              <a:pPr>
                <a:spcAft>
                  <a:spcPts val="600"/>
                </a:spcAft>
                <a:defRPr/>
              </a:pPr>
              <a:t>14.03.2021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731CFA-7012-42A9-8A51-645826ECE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3" hidden="1">
            <a:extLst>
              <a:ext uri="{FF2B5EF4-FFF2-40B4-BE49-F238E27FC236}">
                <a16:creationId xmlns:a16="http://schemas.microsoft.com/office/drawing/2014/main" id="{1C80397C-B3C9-4984-A610-EEBA6E4B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26137174-CD27-4AC6-B6E6-13CC390134C6}" type="slidenum">
              <a:rPr lang="ru-RU" altLang="ru-RU" smtClean="0"/>
              <a:pPr>
                <a:spcAft>
                  <a:spcPts val="600"/>
                </a:spcAft>
              </a:pPr>
              <a:t>7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BF715F-4086-4EA6-BFF0-55A087EDE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8" y="1233487"/>
            <a:ext cx="8725696" cy="54358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ED16D4-6ED5-4C29-9FBE-0E25288192BB}"/>
              </a:ext>
            </a:extLst>
          </p:cNvPr>
          <p:cNvSpPr txBox="1"/>
          <p:nvPr/>
        </p:nvSpPr>
        <p:spPr>
          <a:xfrm>
            <a:off x="168598" y="152568"/>
            <a:ext cx="8725696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где лежит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Сахар – в сахарнице, хлеб – в хлебнице, конфеты - в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конфетнице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сухари – в сухарнице, молоко – в молочнике,  соль -  в солонке, масло – в маслёнке</a:t>
            </a:r>
          </a:p>
        </p:txBody>
      </p:sp>
    </p:spTree>
    <p:extLst>
      <p:ext uri="{BB962C8B-B14F-4D97-AF65-F5344CB8AC3E}">
        <p14:creationId xmlns:p14="http://schemas.microsoft.com/office/powerpoint/2010/main" val="935277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 hidden="1">
            <a:extLst>
              <a:ext uri="{FF2B5EF4-FFF2-40B4-BE49-F238E27FC236}">
                <a16:creationId xmlns:a16="http://schemas.microsoft.com/office/drawing/2014/main" id="{214FDD9F-B20C-41B8-ABFB-A8D4F8AC9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9A731DE7-4CBB-4A56-A3B0-3E6408D1D553}" type="datetime1">
              <a:rPr lang="ru-RU" smtClean="0"/>
              <a:pPr>
                <a:spcAft>
                  <a:spcPts val="600"/>
                </a:spcAft>
                <a:defRPr/>
              </a:pPr>
              <a:t>14.03.2021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731CFA-7012-42A9-8A51-645826ECE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3" hidden="1">
            <a:extLst>
              <a:ext uri="{FF2B5EF4-FFF2-40B4-BE49-F238E27FC236}">
                <a16:creationId xmlns:a16="http://schemas.microsoft.com/office/drawing/2014/main" id="{1C80397C-B3C9-4984-A610-EEBA6E4B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26137174-CD27-4AC6-B6E6-13CC390134C6}" type="slidenum">
              <a:rPr lang="ru-RU" altLang="ru-RU" smtClean="0"/>
              <a:pPr>
                <a:spcAft>
                  <a:spcPts val="600"/>
                </a:spcAft>
              </a:pPr>
              <a:t>8</a:t>
            </a:fld>
            <a:endParaRPr lang="ru-RU" alt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E9D9EA-2E4B-4F36-8B0D-1CA6F2E52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4633"/>
            <a:ext cx="8712968" cy="653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97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 hidden="1">
            <a:extLst>
              <a:ext uri="{FF2B5EF4-FFF2-40B4-BE49-F238E27FC236}">
                <a16:creationId xmlns:a16="http://schemas.microsoft.com/office/drawing/2014/main" id="{214FDD9F-B20C-41B8-ABFB-A8D4F8AC9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9A731DE7-4CBB-4A56-A3B0-3E6408D1D553}" type="datetime1">
              <a:rPr lang="ru-RU" smtClean="0"/>
              <a:pPr>
                <a:spcAft>
                  <a:spcPts val="600"/>
                </a:spcAft>
                <a:defRPr/>
              </a:pPr>
              <a:t>14.03.2021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731CFA-7012-42A9-8A51-645826ECE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3" hidden="1">
            <a:extLst>
              <a:ext uri="{FF2B5EF4-FFF2-40B4-BE49-F238E27FC236}">
                <a16:creationId xmlns:a16="http://schemas.microsoft.com/office/drawing/2014/main" id="{1C80397C-B3C9-4984-A610-EEBA6E4B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26137174-CD27-4AC6-B6E6-13CC390134C6}" type="slidenum">
              <a:rPr lang="ru-RU" altLang="ru-RU" smtClean="0"/>
              <a:pPr>
                <a:spcAft>
                  <a:spcPts val="600"/>
                </a:spcAft>
              </a:pPr>
              <a:t>9</a:t>
            </a:fld>
            <a:endParaRPr lang="ru-RU" alt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B83512-D01F-4830-AA6E-ACB1DF7A8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6" y="189782"/>
            <a:ext cx="8748708" cy="656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1343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169</TotalTime>
  <Words>163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innalferova@mail.ru</dc:creator>
  <dc:description>http://aida.ucoz.ru</dc:description>
  <cp:lastModifiedBy>Оксана Шпортко</cp:lastModifiedBy>
  <cp:revision>30</cp:revision>
  <dcterms:created xsi:type="dcterms:W3CDTF">2021-02-18T17:25:11Z</dcterms:created>
  <dcterms:modified xsi:type="dcterms:W3CDTF">2021-03-14T19:05:59Z</dcterms:modified>
  <cp:category>шаблоны к Powerpoint</cp:category>
</cp:coreProperties>
</file>