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4" r:id="rId8"/>
    <p:sldId id="265" r:id="rId9"/>
    <p:sldId id="266" r:id="rId10"/>
    <p:sldId id="267" r:id="rId11"/>
    <p:sldId id="262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CB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1380"/>
            <a:ext cx="8458200" cy="1222375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«Птицы»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sz="2000" dirty="0" smtClean="0">
                <a:solidFill>
                  <a:srgbClr val="7030A0"/>
                </a:solidFill>
              </a:rPr>
              <a:t>Задания по лексической теме</a:t>
            </a:r>
            <a:endParaRPr lang="ru-RU" sz="2000" dirty="0">
              <a:solidFill>
                <a:srgbClr val="7030A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62004"/>
            <a:ext cx="7704856" cy="5655364"/>
          </a:xfrm>
          <a:prstGeom prst="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10712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347" y="27125"/>
            <a:ext cx="8686800" cy="838200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Игры для закрепления темы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1052736"/>
            <a:ext cx="7560840" cy="12003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Подбери парное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слово 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ребенок, птица – ... (птенец). 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нос, птица – ... (клюв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Рыбы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плавники, птицы – ... (крылья).  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Звери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шерсть, птицы – ... (перья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Рыба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река, птица – ... (небо).  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Курица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курятник, ласточка –... (гнездо).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868900" y="5269095"/>
            <a:ext cx="2981247" cy="147732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Измени по образцу.  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утки – утиное перо.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Перо воробья –...    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журавля –...   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Перо голубя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–...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75656" y="2397081"/>
            <a:ext cx="6336704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общего и чем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отличаются друг от друга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Аист и журавль.     Утка и гусь.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0198" y="4508024"/>
            <a:ext cx="8572978" cy="646331"/>
          </a:xfrm>
          <a:prstGeom prst="rect">
            <a:avLst/>
          </a:prstGeom>
          <a:solidFill>
            <a:srgbClr val="42CBDE"/>
          </a:soli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</a:rPr>
              <a:t>Скажи </a:t>
            </a:r>
            <a:r>
              <a:rPr lang="ru-RU" b="1" dirty="0" smtClean="0">
                <a:latin typeface="Times New Roman"/>
                <a:ea typeface="Times New Roman"/>
              </a:rPr>
              <a:t>наоборот.</a:t>
            </a:r>
            <a:r>
              <a:rPr lang="ru-RU" sz="1200" dirty="0" smtClean="0">
                <a:latin typeface="Arial"/>
                <a:ea typeface="Times New Roman"/>
              </a:rPr>
              <a:t> </a:t>
            </a:r>
            <a:r>
              <a:rPr lang="ru-RU" dirty="0" smtClean="0">
                <a:latin typeface="Times New Roman"/>
                <a:ea typeface="Times New Roman"/>
              </a:rPr>
              <a:t>Летят </a:t>
            </a:r>
            <a:r>
              <a:rPr lang="ru-RU" dirty="0">
                <a:latin typeface="Times New Roman"/>
                <a:ea typeface="Times New Roman"/>
              </a:rPr>
              <a:t>высоко –...   Лететь быстро –...   Улетать –...   </a:t>
            </a:r>
            <a:endParaRPr lang="ru-RU" dirty="0" smtClean="0"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</a:rPr>
              <a:t>Теплый </a:t>
            </a:r>
            <a:r>
              <a:rPr lang="ru-RU" dirty="0">
                <a:latin typeface="Times New Roman"/>
                <a:ea typeface="Times New Roman"/>
              </a:rPr>
              <a:t>ветер –...  </a:t>
            </a:r>
            <a:r>
              <a:rPr lang="ru-RU" sz="1200" dirty="0" smtClean="0">
                <a:latin typeface="Arial"/>
                <a:ea typeface="Times New Roman"/>
              </a:rPr>
              <a:t> </a:t>
            </a:r>
            <a:r>
              <a:rPr lang="ru-RU" dirty="0" smtClean="0">
                <a:latin typeface="Times New Roman"/>
                <a:ea typeface="Times New Roman"/>
              </a:rPr>
              <a:t>Вылетать </a:t>
            </a:r>
            <a:r>
              <a:rPr lang="ru-RU" dirty="0">
                <a:latin typeface="Times New Roman"/>
                <a:ea typeface="Times New Roman"/>
              </a:rPr>
              <a:t>из гнезда –...   Подлетать к озеру –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20198" y="5301208"/>
            <a:ext cx="3883789" cy="1477328"/>
          </a:xfrm>
          <a:prstGeom prst="rect">
            <a:avLst/>
          </a:prstGeom>
          <a:solidFill>
            <a:srgbClr val="92D050"/>
          </a:soli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</a:rPr>
              <a:t>Какое слово отличается от </a:t>
            </a:r>
            <a:r>
              <a:rPr lang="ru-RU" b="1" dirty="0" smtClean="0">
                <a:latin typeface="Times New Roman"/>
                <a:ea typeface="Times New Roman"/>
              </a:rPr>
              <a:t>других?</a:t>
            </a:r>
            <a:r>
              <a:rPr lang="ru-RU" sz="1200" dirty="0" smtClean="0">
                <a:latin typeface="Arial"/>
                <a:ea typeface="Times New Roman"/>
              </a:rPr>
              <a:t> </a:t>
            </a:r>
          </a:p>
          <a:p>
            <a:pPr algn="ctr"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</a:rPr>
              <a:t>Грач</a:t>
            </a:r>
            <a:r>
              <a:rPr lang="ru-RU" dirty="0">
                <a:latin typeface="Times New Roman"/>
                <a:ea typeface="Times New Roman"/>
              </a:rPr>
              <a:t>, грач, врач, грач.  </a:t>
            </a:r>
            <a:endParaRPr lang="ru-RU" dirty="0" smtClean="0"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</a:rPr>
              <a:t>Ласточка</a:t>
            </a:r>
            <a:r>
              <a:rPr lang="ru-RU" dirty="0">
                <a:latin typeface="Times New Roman"/>
                <a:ea typeface="Times New Roman"/>
              </a:rPr>
              <a:t>, ласточка, тачка, ласточка.</a:t>
            </a:r>
            <a:endParaRPr lang="ru-RU" sz="1200" dirty="0">
              <a:latin typeface="Arial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Дрозд, дрозд, хвост, дрозд. </a:t>
            </a:r>
            <a:endParaRPr lang="ru-RU" dirty="0" smtClean="0"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</a:rPr>
              <a:t>Скворец</a:t>
            </a:r>
            <a:r>
              <a:rPr lang="ru-RU" dirty="0">
                <a:latin typeface="Times New Roman"/>
                <a:ea typeface="Times New Roman"/>
              </a:rPr>
              <a:t>, скворец, дворец, скворец.</a:t>
            </a:r>
            <a:endParaRPr lang="ru-RU" sz="1200" dirty="0">
              <a:effectLst/>
              <a:latin typeface="Arial"/>
              <a:ea typeface="Times New Roman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30254" y="3180139"/>
            <a:ext cx="4063679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</a:rPr>
              <a:t>Назови </a:t>
            </a:r>
            <a:r>
              <a:rPr lang="ru-RU" b="1" dirty="0" smtClean="0">
                <a:latin typeface="Times New Roman"/>
                <a:ea typeface="Times New Roman"/>
              </a:rPr>
              <a:t>ласково</a:t>
            </a:r>
            <a:r>
              <a:rPr lang="ru-RU" sz="1200" dirty="0" smtClean="0">
                <a:latin typeface="Arial"/>
                <a:ea typeface="Times New Roman"/>
              </a:rPr>
              <a:t>. </a:t>
            </a:r>
            <a:r>
              <a:rPr lang="ru-RU" dirty="0" smtClean="0">
                <a:latin typeface="Times New Roman"/>
                <a:ea typeface="Times New Roman"/>
              </a:rPr>
              <a:t>Птица </a:t>
            </a:r>
            <a:r>
              <a:rPr lang="ru-RU" dirty="0">
                <a:latin typeface="Times New Roman"/>
                <a:ea typeface="Times New Roman"/>
              </a:rPr>
              <a:t>– птичка.  Перо –...  Птенец –...  Журавль –...  </a:t>
            </a:r>
            <a:r>
              <a:rPr lang="ru-RU" dirty="0" smtClean="0">
                <a:latin typeface="Times New Roman"/>
                <a:ea typeface="Times New Roman"/>
              </a:rPr>
              <a:t>Крыло </a:t>
            </a:r>
            <a:r>
              <a:rPr lang="ru-RU" dirty="0">
                <a:latin typeface="Times New Roman"/>
                <a:ea typeface="Times New Roman"/>
              </a:rPr>
              <a:t>–...  Хвост </a:t>
            </a:r>
            <a:r>
              <a:rPr lang="ru-RU" dirty="0" smtClean="0">
                <a:latin typeface="Times New Roman"/>
                <a:ea typeface="Times New Roman"/>
              </a:rPr>
              <a:t>–...</a:t>
            </a:r>
            <a:r>
              <a:rPr lang="ru-RU" sz="1200" dirty="0" smtClean="0">
                <a:latin typeface="Arial"/>
                <a:ea typeface="Times New Roman"/>
              </a:rPr>
              <a:t> </a:t>
            </a:r>
            <a:r>
              <a:rPr lang="ru-RU" dirty="0" smtClean="0">
                <a:latin typeface="Times New Roman"/>
                <a:ea typeface="Times New Roman"/>
              </a:rPr>
              <a:t>Клюв </a:t>
            </a:r>
            <a:r>
              <a:rPr lang="ru-RU" dirty="0">
                <a:latin typeface="Times New Roman"/>
                <a:ea typeface="Times New Roman"/>
              </a:rPr>
              <a:t>–...   Голубь –...   Синица –...   Воробей –...</a:t>
            </a:r>
            <a:endParaRPr lang="ru-RU" sz="1200" dirty="0">
              <a:effectLst/>
              <a:latin typeface="Arial"/>
              <a:ea typeface="Times New Roman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439352" y="3180139"/>
            <a:ext cx="4502692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</a:rPr>
              <a:t>Исправь </a:t>
            </a:r>
            <a:r>
              <a:rPr lang="ru-RU" b="1" dirty="0" smtClean="0">
                <a:latin typeface="Times New Roman"/>
                <a:ea typeface="Times New Roman"/>
              </a:rPr>
              <a:t>ошибку</a:t>
            </a:r>
            <a:r>
              <a:rPr lang="ru-RU" sz="1200" dirty="0" smtClean="0">
                <a:latin typeface="Arial"/>
                <a:ea typeface="Times New Roman"/>
              </a:rPr>
              <a:t>. </a:t>
            </a:r>
            <a:r>
              <a:rPr lang="ru-RU" dirty="0" smtClean="0">
                <a:latin typeface="Times New Roman"/>
                <a:ea typeface="Times New Roman"/>
              </a:rPr>
              <a:t>1.Черная </a:t>
            </a:r>
            <a:r>
              <a:rPr lang="ru-RU" dirty="0">
                <a:latin typeface="Times New Roman"/>
                <a:ea typeface="Times New Roman"/>
              </a:rPr>
              <a:t>грач.    </a:t>
            </a:r>
            <a:endParaRPr lang="ru-RU" dirty="0" smtClean="0"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</a:rPr>
              <a:t>2.Белое </a:t>
            </a:r>
            <a:r>
              <a:rPr lang="ru-RU" dirty="0">
                <a:latin typeface="Times New Roman"/>
                <a:ea typeface="Times New Roman"/>
              </a:rPr>
              <a:t>лебедь.   3.Серый утка.    4.Перелетный птицы. </a:t>
            </a:r>
            <a:r>
              <a:rPr lang="ru-RU" sz="1200" dirty="0" smtClean="0">
                <a:latin typeface="Arial"/>
                <a:ea typeface="Times New Roman"/>
              </a:rPr>
              <a:t> </a:t>
            </a:r>
            <a:r>
              <a:rPr lang="ru-RU" dirty="0" smtClean="0">
                <a:latin typeface="Times New Roman"/>
                <a:ea typeface="Times New Roman"/>
              </a:rPr>
              <a:t>5.Сорока </a:t>
            </a:r>
            <a:r>
              <a:rPr lang="ru-RU" dirty="0">
                <a:latin typeface="Times New Roman"/>
                <a:ea typeface="Times New Roman"/>
              </a:rPr>
              <a:t>сидел на заборе. 6.Гусь плавала в пруду.</a:t>
            </a:r>
            <a:endParaRPr lang="ru-RU" sz="1200" dirty="0">
              <a:effectLst/>
              <a:latin typeface="Arial"/>
              <a:ea typeface="Times New Roman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85" b="100000" l="7000" r="94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5593710"/>
            <a:ext cx="1995081" cy="115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99328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686800" cy="838200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Загадки о птицах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8" t="14811" r="4509" b="6892"/>
          <a:stretch/>
        </p:blipFill>
        <p:spPr bwMode="auto">
          <a:xfrm>
            <a:off x="208052" y="1196752"/>
            <a:ext cx="8745848" cy="5471596"/>
          </a:xfrm>
          <a:prstGeom prst="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46201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4674" y="188640"/>
            <a:ext cx="8686800" cy="838200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Стихотворения о птицах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85707" y="4251279"/>
            <a:ext cx="2753801" cy="249299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indent="133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1333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Снегири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1333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Стынут лапы на морозе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1333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 сосны и ели.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1333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Что за чудо? На березе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1333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Яблоки поспели.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1333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Подойду поближе к ней,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1333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глазам не верится —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1333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Стайка алых снегирей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1333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Облепила деревце.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9096" y="1418292"/>
            <a:ext cx="2882743" cy="2585323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lvl="0" indent="1333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Синица</a:t>
            </a:r>
            <a:endParaRPr lang="ru-RU" alt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1333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тропинки занесло,</a:t>
            </a:r>
            <a:endParaRPr lang="ru-RU" alt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1333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Снег блестит, искрится.</a:t>
            </a:r>
            <a:endParaRPr lang="ru-RU" alt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1333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Клювиком в мое стекло</a:t>
            </a:r>
            <a:endParaRPr lang="ru-RU" alt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1333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Стукнула синица.</a:t>
            </a:r>
            <a:endParaRPr lang="ru-RU" alt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1333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окном повешу ей</a:t>
            </a:r>
            <a:endParaRPr lang="ru-RU" alt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1333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кусочек сала,</a:t>
            </a:r>
            <a:endParaRPr lang="ru-RU" alt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1333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 теплей и веселей</a:t>
            </a:r>
            <a:endParaRPr lang="ru-RU" alt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1333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Бедной птахе стало.</a:t>
            </a:r>
            <a:endParaRPr lang="ru-RU" alt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6142444" y="1427095"/>
            <a:ext cx="2840713" cy="249299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indent="133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1333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Клесты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1333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Кружат снежные метели,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1333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 ночам трещит мороз.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1333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вершине пышной ели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1333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Лущит шишку яркий клест.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1333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Он мороза не боится,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1333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 страшна ему зима.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1333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Сосны, ели дарят птице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1333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Золотые семена. 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56176" y="4581128"/>
            <a:ext cx="2880320" cy="20313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 indent="1333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Песня соловьев</a:t>
            </a:r>
            <a:endParaRPr lang="ru-RU" alt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1333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зелени ветвей</a:t>
            </a:r>
            <a:endParaRPr lang="ru-RU" alt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1333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Соловушка-соловей</a:t>
            </a:r>
            <a:endParaRPr lang="ru-RU" alt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1333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Ночи напролет</a:t>
            </a:r>
            <a:endParaRPr lang="ru-RU" alt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1333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Песни нам поет.</a:t>
            </a:r>
            <a:endParaRPr lang="ru-RU" alt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1333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Льются песни без конца,</a:t>
            </a:r>
            <a:endParaRPr lang="ru-RU" alt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1333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Лучше нет в лесу певца!</a:t>
            </a:r>
            <a:endParaRPr lang="ru-RU" alt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36667" l="58750" r="896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602" r="10313" b="62425"/>
          <a:stretch/>
        </p:blipFill>
        <p:spPr bwMode="auto">
          <a:xfrm>
            <a:off x="3710792" y="1427095"/>
            <a:ext cx="1797371" cy="157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806" b="97083" l="6250" r="3802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01" t="46846" r="61428" b="3221"/>
          <a:stretch/>
        </p:blipFill>
        <p:spPr bwMode="auto">
          <a:xfrm>
            <a:off x="3496585" y="4638329"/>
            <a:ext cx="2011578" cy="2105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33" b="46528" l="1042" r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52612"/>
          <a:stretch/>
        </p:blipFill>
        <p:spPr bwMode="auto">
          <a:xfrm>
            <a:off x="3222164" y="3012459"/>
            <a:ext cx="2285999" cy="162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3056" b="99028" l="57292" r="881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686" t="43100" r="10989" b="-1658"/>
          <a:stretch/>
        </p:blipFill>
        <p:spPr bwMode="auto">
          <a:xfrm>
            <a:off x="7164288" y="1"/>
            <a:ext cx="1441801" cy="1844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8803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598" y="188640"/>
            <a:ext cx="8686800" cy="838200"/>
          </a:xfrm>
        </p:spPr>
        <p:txBody>
          <a:bodyPr/>
          <a:lstStyle/>
          <a:p>
            <a:r>
              <a:rPr lang="ru-RU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Перелетные птицы</a:t>
            </a:r>
            <a:endParaRPr lang="ru-RU" dirty="0">
              <a:ln>
                <a:solidFill>
                  <a:srgbClr val="7030A0"/>
                </a:solidFill>
              </a:ln>
              <a:solidFill>
                <a:srgbClr val="7030A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2" t="10403" r="3243" b="3984"/>
          <a:stretch/>
        </p:blipFill>
        <p:spPr bwMode="auto">
          <a:xfrm>
            <a:off x="667263" y="1196752"/>
            <a:ext cx="7809471" cy="5362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3352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686800" cy="838200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Почему улетают птицы?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3" t="13923" r="5238" b="4718"/>
          <a:stretch/>
        </p:blipFill>
        <p:spPr bwMode="auto">
          <a:xfrm>
            <a:off x="377220" y="980728"/>
            <a:ext cx="8424936" cy="5720253"/>
          </a:xfrm>
          <a:prstGeom prst="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6934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686800" cy="692696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Как летят птицы?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5" t="4674" r="3266" b="5868"/>
          <a:stretch/>
        </p:blipFill>
        <p:spPr bwMode="auto">
          <a:xfrm>
            <a:off x="409788" y="620688"/>
            <a:ext cx="8454184" cy="6034269"/>
          </a:xfrm>
          <a:prstGeom prst="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936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6882" y="188640"/>
            <a:ext cx="8686800" cy="838200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Куда улетают птицы?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6" t="20537" r="2989" b="14638"/>
          <a:stretch/>
        </p:blipFill>
        <p:spPr bwMode="auto">
          <a:xfrm>
            <a:off x="104485" y="1484784"/>
            <a:ext cx="8995318" cy="4752528"/>
          </a:xfrm>
          <a:prstGeom prst="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8973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289"/>
            <a:ext cx="8686800" cy="838200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Зимующие птицы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28" b="3384"/>
          <a:stretch/>
        </p:blipFill>
        <p:spPr bwMode="auto">
          <a:xfrm>
            <a:off x="251520" y="1047971"/>
            <a:ext cx="8568952" cy="5667588"/>
          </a:xfrm>
          <a:prstGeom prst="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9227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686800" cy="838200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Чем подкормить птичек?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" t="19431" r="385" b="7299"/>
          <a:stretch/>
        </p:blipFill>
        <p:spPr bwMode="auto">
          <a:xfrm>
            <a:off x="14051" y="1340768"/>
            <a:ext cx="9039217" cy="5040560"/>
          </a:xfrm>
          <a:prstGeom prst="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17060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8686800" cy="838200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Кто как голос подает?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4" t="24258" r="3651" b="552"/>
          <a:stretch/>
        </p:blipFill>
        <p:spPr bwMode="auto">
          <a:xfrm>
            <a:off x="107504" y="1340768"/>
            <a:ext cx="8856984" cy="5367421"/>
          </a:xfrm>
          <a:prstGeom prst="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9088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86800" cy="838200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Строение тела птицы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8" t="25050" r="5614" b="2853"/>
          <a:stretch/>
        </p:blipFill>
        <p:spPr bwMode="auto">
          <a:xfrm>
            <a:off x="113242" y="1268760"/>
            <a:ext cx="8937671" cy="5328592"/>
          </a:xfrm>
          <a:prstGeom prst="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06242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84</TotalTime>
  <Words>379</Words>
  <Application>Microsoft Office PowerPoint</Application>
  <PresentationFormat>Экран (4:3)</PresentationFormat>
  <Paragraphs>67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«Птицы» Задания по лексической теме</vt:lpstr>
      <vt:lpstr>Перелетные птицы</vt:lpstr>
      <vt:lpstr>Почему улетают птицы?</vt:lpstr>
      <vt:lpstr>Как летят птицы?</vt:lpstr>
      <vt:lpstr>Куда улетают птицы?</vt:lpstr>
      <vt:lpstr>Зимующие птицы</vt:lpstr>
      <vt:lpstr>Чем подкормить птичек?</vt:lpstr>
      <vt:lpstr>Кто как голос подает?</vt:lpstr>
      <vt:lpstr>Строение тела птицы</vt:lpstr>
      <vt:lpstr>Игры для закрепления темы</vt:lpstr>
      <vt:lpstr>Загадки о птицах</vt:lpstr>
      <vt:lpstr>Стихотворения о птицах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«Птицы» Задания по лексической теме</dc:title>
  <cp:lastModifiedBy>Группа9</cp:lastModifiedBy>
  <cp:revision>9</cp:revision>
  <dcterms:modified xsi:type="dcterms:W3CDTF">2020-10-27T19:56:37Z</dcterms:modified>
</cp:coreProperties>
</file>