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3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1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33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04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10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35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78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43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9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9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43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9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9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6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0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C8A12C4-C8CF-4FAD-920C-F76902312511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ABDF020-88CD-4980-9DAB-C24AA798F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9980" y="571500"/>
            <a:ext cx="9966960" cy="2209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 трудом 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хлеборобов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61915" y="3214689"/>
            <a:ext cx="6514990" cy="1295399"/>
          </a:xfrm>
        </p:spPr>
        <p:txBody>
          <a:bodyPr>
            <a:normAutofit/>
          </a:bodyPr>
          <a:lstStyle/>
          <a:p>
            <a:endParaRPr lang="ru-RU" sz="4800" dirty="0"/>
          </a:p>
        </p:txBody>
      </p:sp>
      <p:pic>
        <p:nvPicPr>
          <p:cNvPr id="2050" name="Picture 2" descr="http://i.arts.in.ua/i/13493/hleborobkaliyuga--eskiz_chuchupa_-oleg_1431266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15" y="2781300"/>
            <a:ext cx="651499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1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c.pics.livejournal.com/stragasevera/52865607/30094/30094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9114"/>
            <a:ext cx="11201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04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rtgallery.krasno.ru/IMAGES/Paintings/Bezukladnikov/Big/P1010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1"/>
            <a:ext cx="113157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9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dd1/0008c060-a6340b37/640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66700"/>
            <a:ext cx="11620500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9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kladraz.ru/upload/blogs2/2016/4/13321_c69e47c5db763bca04398e85697b39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7" y="242690"/>
            <a:ext cx="10426888" cy="641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7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zsar.ru/i/news/medium/2016/04/1233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7"/>
          <a:stretch/>
        </p:blipFill>
        <p:spPr bwMode="auto">
          <a:xfrm>
            <a:off x="49763" y="15805"/>
            <a:ext cx="12092473" cy="68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BB6A9-98E8-4537-8BE2-BE45F0F0A336}"/>
              </a:ext>
            </a:extLst>
          </p:cNvPr>
          <p:cNvSpPr txBox="1"/>
          <p:nvPr/>
        </p:nvSpPr>
        <p:spPr>
          <a:xfrm>
            <a:off x="382556" y="5579706"/>
            <a:ext cx="10739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Подготавливают почву, рыхлят ее (боронуют)</a:t>
            </a:r>
          </a:p>
        </p:txBody>
      </p:sp>
    </p:spTree>
    <p:extLst>
      <p:ext uri="{BB962C8B-B14F-4D97-AF65-F5344CB8AC3E}">
        <p14:creationId xmlns:p14="http://schemas.microsoft.com/office/powerpoint/2010/main" val="73579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62.by/images/content/20150319/eb2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07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BE4829-4D34-4999-8F07-EDE0A77F7634}"/>
              </a:ext>
            </a:extLst>
          </p:cNvPr>
          <p:cNvSpPr txBox="1"/>
          <p:nvPr/>
        </p:nvSpPr>
        <p:spPr>
          <a:xfrm>
            <a:off x="270588" y="5710335"/>
            <a:ext cx="7893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Сеят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семена пшеницы, ржи</a:t>
            </a:r>
          </a:p>
        </p:txBody>
      </p:sp>
    </p:spTree>
    <p:extLst>
      <p:ext uri="{BB962C8B-B14F-4D97-AF65-F5344CB8AC3E}">
        <p14:creationId xmlns:p14="http://schemas.microsoft.com/office/powerpoint/2010/main" val="37846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motret-mir.ru/wp-content/uploads/2012/11/%D0%A5%D0%BB%D0%B5%D0%B1%D0%BD%D1%8B%D0%B5-%D0%BF%D0%BE%D0%BB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6" y="92870"/>
            <a:ext cx="4796514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ahachkala.bezformata.ru/content/image179835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447800"/>
            <a:ext cx="6403975" cy="44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4519F1-5A8C-4CCE-A97F-82CBDA25691C}"/>
              </a:ext>
            </a:extLst>
          </p:cNvPr>
          <p:cNvSpPr txBox="1"/>
          <p:nvPr/>
        </p:nvSpPr>
        <p:spPr>
          <a:xfrm>
            <a:off x="270786" y="5831633"/>
            <a:ext cx="852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Колосья пшеницы созрели</a:t>
            </a:r>
          </a:p>
        </p:txBody>
      </p:sp>
    </p:spTree>
    <p:extLst>
      <p:ext uri="{BB962C8B-B14F-4D97-AF65-F5344CB8AC3E}">
        <p14:creationId xmlns:p14="http://schemas.microsoft.com/office/powerpoint/2010/main" val="232028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rutart.files.wordpress.com/2011/04/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819400"/>
            <a:ext cx="5715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etyushy.ru/media/k2/items/cache/f2d330db2c1d302715223f7cd15cd5fa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" y="64890"/>
            <a:ext cx="6445998" cy="519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1367D-5CE3-4A1C-B6E8-549204F79E66}"/>
              </a:ext>
            </a:extLst>
          </p:cNvPr>
          <p:cNvSpPr txBox="1"/>
          <p:nvPr/>
        </p:nvSpPr>
        <p:spPr>
          <a:xfrm>
            <a:off x="-578498" y="5290457"/>
            <a:ext cx="7427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Колосья скосили 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обмолотили</a:t>
            </a:r>
          </a:p>
        </p:txBody>
      </p:sp>
    </p:spTree>
    <p:extLst>
      <p:ext uri="{BB962C8B-B14F-4D97-AF65-F5344CB8AC3E}">
        <p14:creationId xmlns:p14="http://schemas.microsoft.com/office/powerpoint/2010/main" val="258262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oday.kz/static/uploads/media/pages/2009/10/33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" y="-80171"/>
            <a:ext cx="12143315" cy="693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D6054C-6350-4061-BA68-EE20710B8478}"/>
              </a:ext>
            </a:extLst>
          </p:cNvPr>
          <p:cNvSpPr txBox="1"/>
          <p:nvPr/>
        </p:nvSpPr>
        <p:spPr>
          <a:xfrm>
            <a:off x="255037" y="5803641"/>
            <a:ext cx="9607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зерна хорошо высушить</a:t>
            </a:r>
          </a:p>
        </p:txBody>
      </p:sp>
    </p:spTree>
    <p:extLst>
      <p:ext uri="{BB962C8B-B14F-4D97-AF65-F5344CB8AC3E}">
        <p14:creationId xmlns:p14="http://schemas.microsoft.com/office/powerpoint/2010/main" val="228573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smartnews.ru/storage/c/2014/02/12/1392151246_038161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2219324"/>
            <a:ext cx="63817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ochka-na-karte.ru/modules/photo/images/3230-Mukomolnyj-zavod-v-Tambo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52146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9DE884-8F63-40DE-866F-2C66FCDF7D2F}"/>
              </a:ext>
            </a:extLst>
          </p:cNvPr>
          <p:cNvSpPr txBox="1"/>
          <p:nvPr/>
        </p:nvSpPr>
        <p:spPr>
          <a:xfrm>
            <a:off x="-74645" y="5239285"/>
            <a:ext cx="638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Пшеницу хранят в специальных резервуарах</a:t>
            </a:r>
          </a:p>
        </p:txBody>
      </p:sp>
    </p:spTree>
    <p:extLst>
      <p:ext uri="{BB962C8B-B14F-4D97-AF65-F5344CB8AC3E}">
        <p14:creationId xmlns:p14="http://schemas.microsoft.com/office/powerpoint/2010/main" val="316888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ashny.net/uploads/images/00/00/04/2016/03/05/90c9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620" y="4000500"/>
            <a:ext cx="618578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52.img.avito.st/640x480/15489255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6574"/>
            <a:ext cx="6158620" cy="363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900igr.net/datas/chelovek/Professii-2.files/0012-012-Pek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6"/>
            <a:ext cx="4079875" cy="305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ropokupki.ru/_files/f/9/f9930de0e0727cd0c559ebbee0c9847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13630"/>
            <a:ext cx="76200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3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bashny.net/uploads/images/00/00/04/2016/03/05/90c9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3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ed-kopilka.ru/upload/blogs/17838_ab48ede1a8895f77d114ddc1c7cbad47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4" y="-1"/>
            <a:ext cx="614362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179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36</Words>
  <Application>Microsoft Office PowerPoint</Application>
  <PresentationFormat>Широкоэкранный</PresentationFormat>
  <Paragraphs>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Ион (конференц-зал)</vt:lpstr>
      <vt:lpstr>Знакомство   с  трудом  хлеборобов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Оксана Шпортко</cp:lastModifiedBy>
  <cp:revision>9</cp:revision>
  <dcterms:created xsi:type="dcterms:W3CDTF">2017-09-19T17:28:06Z</dcterms:created>
  <dcterms:modified xsi:type="dcterms:W3CDTF">2021-06-08T05:22:39Z</dcterms:modified>
</cp:coreProperties>
</file>