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7" r:id="rId8"/>
    <p:sldId id="264" r:id="rId9"/>
    <p:sldId id="265" r:id="rId10"/>
    <p:sldId id="259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6F"/>
    <a:srgbClr val="E08C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10.wdp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microsoft.com/office/2007/relationships/hdphoto" Target="../media/hdphoto11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8.wdp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04020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7904" y="1"/>
            <a:ext cx="6300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ЗИМА</a:t>
            </a:r>
            <a:endParaRPr lang="ru-RU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388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9"/>
            <a:ext cx="914400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36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" t="25592" r="6613" b="3010"/>
          <a:stretch/>
        </p:blipFill>
        <p:spPr bwMode="auto">
          <a:xfrm>
            <a:off x="88490" y="1226189"/>
            <a:ext cx="8915544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25860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Приметы зимы</a:t>
            </a:r>
            <a:endParaRPr lang="ru-RU" sz="7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915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6054" y="798421"/>
            <a:ext cx="4617999" cy="132343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numCol="1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снег блестит, а вчера...(блестел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снег падает, а вчера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снег сверкает, а вчера ...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снег тает, а вчера ...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01021"/>
            <a:ext cx="7376910" cy="461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78268" y="798420"/>
            <a:ext cx="4104456" cy="132343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снег хрустит, а вчера ...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снег идет, а вчера ...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снег ложится, а вчера ...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снег кружится, а вчера ...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-201238"/>
            <a:ext cx="56549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 что вчера?»</a:t>
            </a:r>
          </a:p>
        </p:txBody>
      </p:sp>
    </p:spTree>
    <p:extLst>
      <p:ext uri="{BB962C8B-B14F-4D97-AF65-F5344CB8AC3E}">
        <p14:creationId xmlns:p14="http://schemas.microsoft.com/office/powerpoint/2010/main" val="3505115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-182262" y="2391053"/>
            <a:ext cx="1699374" cy="1312625"/>
            <a:chOff x="-182262" y="2584688"/>
            <a:chExt cx="1699374" cy="1312625"/>
          </a:xfrm>
        </p:grpSpPr>
        <p:pic>
          <p:nvPicPr>
            <p:cNvPr id="6184" name="Picture 4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486" y="2584688"/>
              <a:ext cx="1059878" cy="1312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667" l="2667" r="94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2262" y="2689717"/>
              <a:ext cx="1699374" cy="1132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Группа 13"/>
          <p:cNvGrpSpPr/>
          <p:nvPr/>
        </p:nvGrpSpPr>
        <p:grpSpPr>
          <a:xfrm>
            <a:off x="172887" y="1111201"/>
            <a:ext cx="1078147" cy="1153728"/>
            <a:chOff x="1407026" y="1808020"/>
            <a:chExt cx="1078147" cy="1153728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1407026" y="1808020"/>
              <a:ext cx="1078147" cy="115372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0039" y="1808020"/>
              <a:ext cx="895134" cy="1153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2679137" y="1064630"/>
            <a:ext cx="1363144" cy="1168059"/>
            <a:chOff x="2229266" y="1548557"/>
            <a:chExt cx="1363144" cy="1168059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2229266" y="1548557"/>
              <a:ext cx="1363144" cy="116805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97" y="1548557"/>
              <a:ext cx="766959" cy="11680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6474" y="1575731"/>
              <a:ext cx="749115" cy="1140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5302399" y="1004698"/>
            <a:ext cx="3211069" cy="1186522"/>
            <a:chOff x="5262649" y="520925"/>
            <a:chExt cx="3211069" cy="118652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5262649" y="538695"/>
              <a:ext cx="3211069" cy="116875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50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2604" y="549561"/>
              <a:ext cx="866685" cy="1113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1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6373" y="520925"/>
              <a:ext cx="887559" cy="1140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2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5751" y="547463"/>
              <a:ext cx="844616" cy="10851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3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0398" y="549561"/>
              <a:ext cx="842982" cy="1083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4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5509" y="549561"/>
              <a:ext cx="842982" cy="1083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2" name="Группа 21"/>
          <p:cNvGrpSpPr/>
          <p:nvPr/>
        </p:nvGrpSpPr>
        <p:grpSpPr>
          <a:xfrm>
            <a:off x="169593" y="3922905"/>
            <a:ext cx="1025695" cy="1183837"/>
            <a:chOff x="198318" y="4051378"/>
            <a:chExt cx="1025695" cy="1183837"/>
          </a:xfrm>
        </p:grpSpPr>
        <p:pic>
          <p:nvPicPr>
            <p:cNvPr id="6181" name="Picture 3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318" y="4051378"/>
              <a:ext cx="1025695" cy="1183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5" name="Picture 1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84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896" y="4134899"/>
              <a:ext cx="804467" cy="936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Группа 22"/>
          <p:cNvGrpSpPr/>
          <p:nvPr/>
        </p:nvGrpSpPr>
        <p:grpSpPr>
          <a:xfrm>
            <a:off x="2733062" y="3830119"/>
            <a:ext cx="1416629" cy="1335401"/>
            <a:chOff x="2706879" y="3899814"/>
            <a:chExt cx="1416629" cy="1335401"/>
          </a:xfrm>
        </p:grpSpPr>
        <p:pic>
          <p:nvPicPr>
            <p:cNvPr id="6182" name="Picture 3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6879" y="3899814"/>
              <a:ext cx="1335401" cy="1335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5" name="Группа 4"/>
            <p:cNvGrpSpPr/>
            <p:nvPr/>
          </p:nvGrpSpPr>
          <p:grpSpPr>
            <a:xfrm>
              <a:off x="2787547" y="4011709"/>
              <a:ext cx="1335961" cy="972222"/>
              <a:chOff x="2202928" y="3971055"/>
              <a:chExt cx="1335961" cy="972222"/>
            </a:xfrm>
          </p:grpSpPr>
          <p:pic>
            <p:nvPicPr>
              <p:cNvPr id="6156" name="Picture 12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34026" y="3971055"/>
                <a:ext cx="804863" cy="938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57" name="Picture 1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2928" y="4005064"/>
                <a:ext cx="804863" cy="938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25" name="Группа 24"/>
          <p:cNvGrpSpPr/>
          <p:nvPr/>
        </p:nvGrpSpPr>
        <p:grpSpPr>
          <a:xfrm>
            <a:off x="5282525" y="3847122"/>
            <a:ext cx="3211068" cy="1259619"/>
            <a:chOff x="5282525" y="3847122"/>
            <a:chExt cx="3211068" cy="1259619"/>
          </a:xfrm>
        </p:grpSpPr>
        <p:pic>
          <p:nvPicPr>
            <p:cNvPr id="6183" name="Picture 3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2525" y="3847122"/>
              <a:ext cx="3211068" cy="12596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8" name="Picture 1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3366" y="4044851"/>
              <a:ext cx="804863" cy="9059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9" name="Picture 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7925" y="4012577"/>
              <a:ext cx="804863" cy="9059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60" name="Picture 1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0233" y="4012578"/>
              <a:ext cx="804863" cy="9059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61" name="Picture 1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2326" y="4012578"/>
              <a:ext cx="804863" cy="9059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62" name="Picture 1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9032" y="4012578"/>
              <a:ext cx="804863" cy="9059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0" name="Группа 19"/>
          <p:cNvGrpSpPr/>
          <p:nvPr/>
        </p:nvGrpSpPr>
        <p:grpSpPr>
          <a:xfrm>
            <a:off x="2150229" y="2324479"/>
            <a:ext cx="2544389" cy="1326160"/>
            <a:chOff x="2161909" y="2608660"/>
            <a:chExt cx="2544389" cy="1326160"/>
          </a:xfrm>
        </p:grpSpPr>
        <p:pic>
          <p:nvPicPr>
            <p:cNvPr id="6185" name="Picture 4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6121" y="2608660"/>
              <a:ext cx="1326160" cy="1326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" name="Группа 6"/>
            <p:cNvGrpSpPr/>
            <p:nvPr/>
          </p:nvGrpSpPr>
          <p:grpSpPr>
            <a:xfrm>
              <a:off x="2161909" y="2785511"/>
              <a:ext cx="2544389" cy="1037122"/>
              <a:chOff x="2027611" y="2636912"/>
              <a:chExt cx="1798984" cy="976443"/>
            </a:xfrm>
          </p:grpSpPr>
          <p:pic>
            <p:nvPicPr>
              <p:cNvPr id="6163" name="Picture 19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4370" y="2692539"/>
                <a:ext cx="1292225" cy="865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64" name="Picture 20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27611" y="2636912"/>
                <a:ext cx="1458395" cy="9764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21" name="Группа 20"/>
          <p:cNvGrpSpPr/>
          <p:nvPr/>
        </p:nvGrpSpPr>
        <p:grpSpPr>
          <a:xfrm>
            <a:off x="5119698" y="2400308"/>
            <a:ext cx="3479925" cy="1251871"/>
            <a:chOff x="5148443" y="2465733"/>
            <a:chExt cx="3479925" cy="1251871"/>
          </a:xfrm>
        </p:grpSpPr>
        <p:pic>
          <p:nvPicPr>
            <p:cNvPr id="6186" name="Picture 4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2524" y="2465733"/>
              <a:ext cx="3211069" cy="1251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2" name="Группа 11"/>
            <p:cNvGrpSpPr/>
            <p:nvPr/>
          </p:nvGrpSpPr>
          <p:grpSpPr>
            <a:xfrm>
              <a:off x="5148443" y="2576233"/>
              <a:ext cx="3479925" cy="1097800"/>
              <a:chOff x="4785575" y="2636912"/>
              <a:chExt cx="3312088" cy="913642"/>
            </a:xfrm>
          </p:grpSpPr>
          <p:pic>
            <p:nvPicPr>
              <p:cNvPr id="6168" name="Picture 24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41576" y="2643948"/>
                <a:ext cx="1292225" cy="865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8" name="Группа 7"/>
              <p:cNvGrpSpPr/>
              <p:nvPr/>
            </p:nvGrpSpPr>
            <p:grpSpPr>
              <a:xfrm>
                <a:off x="4785575" y="2636912"/>
                <a:ext cx="3312088" cy="913642"/>
                <a:chOff x="3970424" y="2638576"/>
                <a:chExt cx="3312088" cy="913642"/>
              </a:xfrm>
            </p:grpSpPr>
            <p:pic>
              <p:nvPicPr>
                <p:cNvPr id="6165" name="Picture 21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70424" y="2638576"/>
                  <a:ext cx="1292225" cy="86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166" name="Picture 22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91480" y="2687031"/>
                  <a:ext cx="1292225" cy="86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167" name="Picture 23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97157" y="2638576"/>
                  <a:ext cx="1292225" cy="86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169" name="Picture 25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90287" y="2683850"/>
                  <a:ext cx="1292225" cy="86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grpSp>
        <p:nvGrpSpPr>
          <p:cNvPr id="26" name="Группа 25"/>
          <p:cNvGrpSpPr/>
          <p:nvPr/>
        </p:nvGrpSpPr>
        <p:grpSpPr>
          <a:xfrm>
            <a:off x="180864" y="5322338"/>
            <a:ext cx="1056659" cy="1232040"/>
            <a:chOff x="180864" y="5322338"/>
            <a:chExt cx="1056659" cy="1232040"/>
          </a:xfrm>
        </p:grpSpPr>
        <p:pic>
          <p:nvPicPr>
            <p:cNvPr id="6178" name="Picture 3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864" y="5322338"/>
              <a:ext cx="1016500" cy="1232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70" name="Picture 2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23" b="100000" l="0" r="998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397" y="5463709"/>
              <a:ext cx="1051126" cy="949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Группа 26"/>
          <p:cNvGrpSpPr/>
          <p:nvPr/>
        </p:nvGrpSpPr>
        <p:grpSpPr>
          <a:xfrm>
            <a:off x="2733061" y="5322338"/>
            <a:ext cx="1413102" cy="1232815"/>
            <a:chOff x="2733061" y="5322338"/>
            <a:chExt cx="1413102" cy="1232815"/>
          </a:xfrm>
        </p:grpSpPr>
        <p:pic>
          <p:nvPicPr>
            <p:cNvPr id="6179" name="Picture 3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3061" y="5322338"/>
              <a:ext cx="1345729" cy="12328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9" name="Группа 8"/>
            <p:cNvGrpSpPr/>
            <p:nvPr/>
          </p:nvGrpSpPr>
          <p:grpSpPr>
            <a:xfrm>
              <a:off x="2736742" y="5508161"/>
              <a:ext cx="1409421" cy="752390"/>
              <a:chOff x="2260497" y="5587625"/>
              <a:chExt cx="1828061" cy="956209"/>
            </a:xfrm>
          </p:grpSpPr>
          <p:pic>
            <p:nvPicPr>
              <p:cNvPr id="6171" name="Picture 27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4458" y="5592921"/>
                <a:ext cx="1054100" cy="9509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72" name="Picture 28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60497" y="5587625"/>
                <a:ext cx="1054100" cy="9509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28" name="Группа 27"/>
          <p:cNvGrpSpPr/>
          <p:nvPr/>
        </p:nvGrpSpPr>
        <p:grpSpPr>
          <a:xfrm>
            <a:off x="5282526" y="5322338"/>
            <a:ext cx="3211067" cy="1232040"/>
            <a:chOff x="5282526" y="5322338"/>
            <a:chExt cx="3211067" cy="1232040"/>
          </a:xfrm>
        </p:grpSpPr>
        <p:pic>
          <p:nvPicPr>
            <p:cNvPr id="6180" name="Picture 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2526" y="5322338"/>
              <a:ext cx="3211067" cy="1232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73" name="Picture 29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7647" y="5742640"/>
              <a:ext cx="801517" cy="752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74" name="Picture 30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6477" y="5358495"/>
              <a:ext cx="783461" cy="7354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75" name="Picture 31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5008" y="5842808"/>
              <a:ext cx="719469" cy="675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76" name="Picture 3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6493" y="5380225"/>
              <a:ext cx="801517" cy="752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77" name="Picture 33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406" y="5697463"/>
              <a:ext cx="811708" cy="762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1987934" y="6805"/>
            <a:ext cx="5093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«Сосчитай</a:t>
            </a:r>
            <a:r>
              <a:rPr lang="ru-RU" sz="6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ru-RU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трелка вправо 28"/>
          <p:cNvSpPr/>
          <p:nvPr/>
        </p:nvSpPr>
        <p:spPr>
          <a:xfrm>
            <a:off x="1517112" y="1648659"/>
            <a:ext cx="822640" cy="19616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87" name="Picture 4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404" y="1618964"/>
            <a:ext cx="854075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88" name="Picture 4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574" y="2957850"/>
            <a:ext cx="854075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89" name="Picture 4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929" y="2954028"/>
            <a:ext cx="854075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90" name="Picture 4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112" y="4411120"/>
            <a:ext cx="854075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91" name="Picture 4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805" y="4366851"/>
            <a:ext cx="854075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92" name="Picture 4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862" y="5780629"/>
            <a:ext cx="854075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93" name="Picture 4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167" y="5780630"/>
            <a:ext cx="854075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6606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960071"/>
            <a:ext cx="2808312" cy="2554545"/>
          </a:xfrm>
          <a:prstGeom prst="rect">
            <a:avLst/>
          </a:prstGeom>
          <a:solidFill>
            <a:srgbClr val="92D050"/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снег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снежок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ветер -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ветерок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мороз —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морозик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снеговик —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снеговичок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зима —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зимушка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 —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холодок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сугроб-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сугробик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осулька - сосулечка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83968" y="3501008"/>
            <a:ext cx="4764406" cy="3170099"/>
          </a:xfrm>
          <a:prstGeom prst="rect">
            <a:avLst/>
          </a:prstGeom>
          <a:solidFill>
            <a:srgbClr val="00B0F0"/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снежинка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снежинки – много снежинок        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сугроб - сугробы- много сугробов        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сосулька – сосульки – много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сосулек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горка – горки – много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горок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мороз – морозы – много морозов            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метель – метели – много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метелей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вьюга – вьюги – много вьюг                    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снежок - снежки – много снежков            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Снегурочка – Снегурочки – много Снегурочек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74920" y="2780928"/>
            <a:ext cx="407560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«Один - много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50562"/>
            <a:ext cx="454746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«Назови ласково»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011" y="163603"/>
            <a:ext cx="3785511" cy="2617326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26" y="3934803"/>
            <a:ext cx="3822271" cy="2736304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744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247" y="0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Зимние развлечения</a:t>
            </a:r>
            <a:endParaRPr lang="ru-RU" sz="5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" t="4849" r="2871" b="4063"/>
          <a:stretch/>
        </p:blipFill>
        <p:spPr bwMode="auto">
          <a:xfrm>
            <a:off x="542327" y="923330"/>
            <a:ext cx="7970815" cy="574603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842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31011"/>
            <a:ext cx="756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Зимние виды спорта</a:t>
            </a:r>
            <a:endParaRPr lang="ru-RU" sz="5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7071" y="460497"/>
            <a:ext cx="4074141" cy="2945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30" l="1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54341"/>
            <a:ext cx="3061210" cy="203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00" b="91750" l="5000" r="95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501008"/>
            <a:ext cx="2952328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1" b="100000" l="6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19" y="3569863"/>
            <a:ext cx="1957753" cy="1730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4" b="89990" l="323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325" y="3406189"/>
            <a:ext cx="2456436" cy="190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1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063" y="3713013"/>
            <a:ext cx="3203848" cy="2353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Picture 1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916" l="0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954341"/>
            <a:ext cx="1689423" cy="2054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1116" y="2882379"/>
            <a:ext cx="1697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Хоккей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82831" y="2882379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Лыжный спорт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6136" y="2923193"/>
            <a:ext cx="3172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Фигурное катание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9267" y="5323912"/>
            <a:ext cx="2556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Сноубординг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0358" y="6121664"/>
            <a:ext cx="2139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Биатлон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88224" y="5724022"/>
            <a:ext cx="2380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Конькобежный спорт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02405" y="5866560"/>
            <a:ext cx="2042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Санный спорт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132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6" r="14240"/>
          <a:stretch/>
        </p:blipFill>
        <p:spPr bwMode="auto">
          <a:xfrm>
            <a:off x="2337987" y="124224"/>
            <a:ext cx="6598652" cy="6545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188129"/>
            <a:ext cx="223048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 6 </a:t>
            </a:r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отличий</a:t>
            </a:r>
            <a:endParaRPr lang="ru-RU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458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40868"/>
            <a:ext cx="8064896" cy="5860163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14748"/>
            <a:ext cx="6768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 не так?»</a:t>
            </a:r>
            <a:endParaRPr lang="ru-RU" sz="5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6193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394</TotalTime>
  <Words>182</Words>
  <Application>Microsoft Office PowerPoint</Application>
  <PresentationFormat>Экран (4:3)</PresentationFormat>
  <Paragraphs>42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Аптека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Общий</dc:creator>
  <cp:lastModifiedBy>Общий</cp:lastModifiedBy>
  <cp:revision>23</cp:revision>
  <dcterms:created xsi:type="dcterms:W3CDTF">2020-11-17T08:23:32Z</dcterms:created>
  <dcterms:modified xsi:type="dcterms:W3CDTF">2020-11-17T15:10:42Z</dcterms:modified>
</cp:coreProperties>
</file>