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6255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0762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202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261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6252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9885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833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8813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3266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6569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9490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0BCB-9EAA-4547-ACB1-E9085A986C43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E3EA-F441-46EC-AB71-1275896D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5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>
    <p:wheel spokes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38\Desktop\&#1044;&#1099;&#1093;&#1072;&#1085;&#1080;&#1077;%20&#1078;&#1080;&#1079;&#1085;&#1080;%20-%20%20&#1052;&#1091;&#1079;&#1099;&#1082;&#1072;%20%20&#1086;&#1089;&#1077;&#1085;&#1085;&#1077;&#107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8\Desktop\для презинтации\осенний-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878934" cy="5544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9442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осенью. 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ягоды.</a:t>
            </a:r>
            <a:b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6096" y="4941168"/>
            <a:ext cx="2624336" cy="12736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Дыхание жизни -  Музыка  осенн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               Масленок</a:t>
            </a:r>
          </a:p>
        </p:txBody>
      </p:sp>
      <p:pic>
        <p:nvPicPr>
          <p:cNvPr id="5" name="Рисунок 4" descr="1241444343_maslenok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980728"/>
            <a:ext cx="7056784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517232"/>
            <a:ext cx="6408712" cy="80486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Вот хорошенький грибочек, почему-то скользкий очень.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 лисичка, ни опенок, это желтенький масленок.</a:t>
            </a:r>
          </a:p>
        </p:txBody>
      </p:sp>
      <p:pic>
        <p:nvPicPr>
          <p:cNvPr id="4098" name="Picture 2" descr="C:\Users\138\Desktop\для презинтации\maslyonok-nastoyashhij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0728"/>
            <a:ext cx="2476500" cy="2295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Боровик или белый гриб</a:t>
            </a:r>
          </a:p>
        </p:txBody>
      </p:sp>
      <p:pic>
        <p:nvPicPr>
          <p:cNvPr id="5" name="Рисунок 4" descr="Bankoboev.Ru_borovik_nastoyaschi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827584" y="908720"/>
            <a:ext cx="7344816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589240"/>
            <a:ext cx="6192688" cy="80486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Посмотрите, он каков, первый гриб среди грибов!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Мы его узнаем в миг, это- крепкий….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840760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назвать маленькие грибы?</a:t>
            </a:r>
          </a:p>
        </p:txBody>
      </p:sp>
      <p:pic>
        <p:nvPicPr>
          <p:cNvPr id="6146" name="Picture 2" descr="C:\Users\138\Desktop\для презинтации\55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379" r="2337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назвать большой гриб?</a:t>
            </a:r>
          </a:p>
        </p:txBody>
      </p:sp>
      <p:pic>
        <p:nvPicPr>
          <p:cNvPr id="4" name="Содержимое 3" descr="grib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109574" cy="4525963"/>
          </a:xfrm>
        </p:spPr>
      </p:pic>
      <p:pic>
        <p:nvPicPr>
          <p:cNvPr id="7170" name="Picture 2" descr="C:\Users\138\Desktop\для презинтации\samyj-bolshoj-v-mire-or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258443" cy="3816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назвать человека, который собирает грибы?</a:t>
            </a:r>
          </a:p>
        </p:txBody>
      </p:sp>
      <p:pic>
        <p:nvPicPr>
          <p:cNvPr id="4" name="Содержимое 3" descr="082716_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009900" cy="4524375"/>
          </a:xfrm>
        </p:spPr>
      </p:pic>
      <p:pic>
        <p:nvPicPr>
          <p:cNvPr id="8194" name="Picture 2" descr="C:\Users\138\Desktop\для презинтации\gri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242048" cy="36879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Что еще растет в лесу?</a:t>
            </a:r>
          </a:p>
        </p:txBody>
      </p:sp>
      <p:pic>
        <p:nvPicPr>
          <p:cNvPr id="4" name="Содержимое 3" descr="yagody-vo-sne-photo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056784" cy="5292588"/>
          </a:xfrm>
        </p:spPr>
      </p:pic>
    </p:spTree>
  </p:cSld>
  <p:clrMapOvr>
    <a:masterClrMapping/>
  </p:clrMapOvr>
  <p:transition spd="med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38\Desktop\для презинтации\490-41-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654" y="3284984"/>
            <a:ext cx="5007594" cy="30123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Черника</a:t>
            </a:r>
          </a:p>
        </p:txBody>
      </p:sp>
      <p:pic>
        <p:nvPicPr>
          <p:cNvPr id="4" name="Содержимое 3" descr="1-черни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4766072" cy="2978795"/>
          </a:xfrm>
        </p:spPr>
      </p:pic>
      <p:sp>
        <p:nvSpPr>
          <p:cNvPr id="6" name="TextBox 5"/>
          <p:cNvSpPr txBox="1"/>
          <p:nvPr/>
        </p:nvSpPr>
        <p:spPr>
          <a:xfrm>
            <a:off x="827584" y="465313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лесу и на болоте, травку вы найдете. А на ней синеет гроздь. Кисло-сладких ягод горсть.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Земляника</a:t>
            </a:r>
          </a:p>
        </p:txBody>
      </p:sp>
      <p:pic>
        <p:nvPicPr>
          <p:cNvPr id="4" name="Содержимое 3" descr="3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6364963" cy="4525963"/>
          </a:xfrm>
        </p:spPr>
      </p:pic>
      <p:sp>
        <p:nvSpPr>
          <p:cNvPr id="6" name="TextBox 5"/>
          <p:cNvSpPr txBox="1"/>
          <p:nvPr/>
        </p:nvSpPr>
        <p:spPr>
          <a:xfrm>
            <a:off x="827584" y="57332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Неприметно под листочком, под раскидистым кусточком, всем на радость сласть растет. Кто увидит- </a:t>
            </a:r>
            <a:r>
              <a:rPr lang="ru-RU" dirty="0" err="1"/>
              <a:t>собирет</a:t>
            </a:r>
            <a:r>
              <a:rPr lang="ru-RU" dirty="0"/>
              <a:t>. Все от мала до велика, обожают…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Ежевика</a:t>
            </a:r>
          </a:p>
        </p:txBody>
      </p:sp>
      <p:pic>
        <p:nvPicPr>
          <p:cNvPr id="4" name="Содержимое 3" descr="120304025019-120327190248-p-O-ezhev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563019"/>
            <a:ext cx="4419600" cy="2876550"/>
          </a:xfrm>
        </p:spPr>
      </p:pic>
      <p:pic>
        <p:nvPicPr>
          <p:cNvPr id="10242" name="Picture 2" descr="C:\Users\138\Desktop\для презинтации\egev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578085" cy="3433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1052736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Рядом с ласковой малиной</a:t>
            </a:r>
          </a:p>
          <a:p>
            <a:r>
              <a:rPr lang="ru-RU" dirty="0"/>
              <a:t>Мы недавно посадили</a:t>
            </a:r>
          </a:p>
          <a:p>
            <a:r>
              <a:rPr lang="ru-RU" dirty="0"/>
              <a:t>Ягоду чудесную, очень интересную!</a:t>
            </a:r>
          </a:p>
          <a:p>
            <a:r>
              <a:rPr lang="ru-RU" dirty="0"/>
              <a:t>Цветом – </a:t>
            </a:r>
            <a:r>
              <a:rPr lang="ru-RU" dirty="0" err="1"/>
              <a:t>буд-то</a:t>
            </a:r>
            <a:r>
              <a:rPr lang="ru-RU" dirty="0"/>
              <a:t> бы чернила,</a:t>
            </a:r>
          </a:p>
          <a:p>
            <a:r>
              <a:rPr lang="ru-RU" dirty="0"/>
              <a:t>Никогда «лицо» не мыла.</a:t>
            </a:r>
          </a:p>
          <a:p>
            <a:r>
              <a:rPr lang="ru-RU" dirty="0"/>
              <a:t>Только это не черника,</a:t>
            </a:r>
          </a:p>
          <a:p>
            <a:r>
              <a:rPr lang="ru-RU" dirty="0"/>
              <a:t>Это наша…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Брусника</a:t>
            </a:r>
          </a:p>
        </p:txBody>
      </p:sp>
      <p:pic>
        <p:nvPicPr>
          <p:cNvPr id="4" name="Содержимое 3" descr="b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25555"/>
            <a:ext cx="3600400" cy="2880320"/>
          </a:xfrm>
        </p:spPr>
      </p:pic>
      <p:pic>
        <p:nvPicPr>
          <p:cNvPr id="11266" name="Picture 2" descr="C:\Users\138\Desktop\для презинтации\brus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64496" cy="2984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412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Листики – с глянцем,</a:t>
            </a:r>
          </a:p>
          <a:p>
            <a:r>
              <a:rPr lang="ru-RU" dirty="0"/>
              <a:t>Ягодки – с румянцем, </a:t>
            </a:r>
          </a:p>
          <a:p>
            <a:r>
              <a:rPr lang="ru-RU" dirty="0"/>
              <a:t>А сами кусточки –</a:t>
            </a:r>
          </a:p>
          <a:p>
            <a:r>
              <a:rPr lang="ru-RU" dirty="0"/>
              <a:t>Не выше кочки.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052736"/>
            <a:ext cx="3189040" cy="18002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Если дождь стучит по крышам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Листья падают неслышно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Птицам улетать пора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Это к нам стучится …..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          Осень</a:t>
            </a: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467" y="404664"/>
            <a:ext cx="8256997" cy="6190164"/>
          </a:xfrm>
        </p:spPr>
      </p:pic>
    </p:spTree>
  </p:cSld>
  <p:clrMapOvr>
    <a:masterClrMapping/>
  </p:clrMapOvr>
  <p:transition spd="med" advClick="0" advTm="5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Принесли грибы и ягоды домой и сделали…</a:t>
            </a:r>
          </a:p>
        </p:txBody>
      </p:sp>
      <p:pic>
        <p:nvPicPr>
          <p:cNvPr id="4" name="Содержимое 3" descr="7a6f3a159ea3a2dfa26afebcb7a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700429" cy="2772186"/>
          </a:xfrm>
        </p:spPr>
      </p:pic>
      <p:pic>
        <p:nvPicPr>
          <p:cNvPr id="12290" name="Picture 2" descr="C:\Users\138\Desktop\для презинтации\gribnoj-sup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284162" cy="321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26876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90000"/>
                </a:solidFill>
              </a:rPr>
              <a:t>Из грибов:</a:t>
            </a:r>
          </a:p>
        </p:txBody>
      </p:sp>
      <p:pic>
        <p:nvPicPr>
          <p:cNvPr id="12291" name="Picture 3" descr="C:\Users\138\Desktop\для презинтации\marinov_grib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528392" cy="25141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38\Desktop\для презинтации\jagodnij-pi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6673"/>
            <a:ext cx="3786488" cy="2808312"/>
          </a:xfrm>
          <a:prstGeom prst="rect">
            <a:avLst/>
          </a:prstGeom>
          <a:noFill/>
        </p:spPr>
      </p:pic>
      <p:pic>
        <p:nvPicPr>
          <p:cNvPr id="13315" name="Picture 3" descr="C:\Users\138\Desktop\для презинтации\konservirovanie_varenyapo-zhenski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762500" cy="3543300"/>
          </a:xfrm>
          <a:prstGeom prst="rect">
            <a:avLst/>
          </a:prstGeom>
          <a:noFill/>
        </p:spPr>
      </p:pic>
      <p:pic>
        <p:nvPicPr>
          <p:cNvPr id="13316" name="Picture 4" descr="C:\Users\138\Desktop\для презинтации\Коктейль-Ягодный-тв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411226" cy="3096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9087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90000"/>
                </a:solidFill>
              </a:rPr>
              <a:t>Из ягод: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1418-1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848" y="548680"/>
            <a:ext cx="7995853" cy="5649491"/>
          </a:xfrm>
        </p:spPr>
      </p:pic>
    </p:spTree>
  </p:cSld>
  <p:clrMapOvr>
    <a:masterClrMapping/>
  </p:clrMapOvr>
  <p:transition spd="med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Дары леса:</a:t>
            </a:r>
          </a:p>
        </p:txBody>
      </p:sp>
      <p:pic>
        <p:nvPicPr>
          <p:cNvPr id="4" name="Содержимое 3" descr="468aef4825e4232df855af258ae88582_w960_h2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14338" name="Picture 2" descr="C:\Users\138\Desktop\для презинтации\ph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572000" cy="33624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15567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пошли по ягоды</a:t>
            </a:r>
          </a:p>
          <a:p>
            <a:r>
              <a:rPr lang="ru-RU" dirty="0"/>
              <a:t>В дальний лес.</a:t>
            </a:r>
          </a:p>
          <a:p>
            <a:r>
              <a:rPr lang="ru-RU" dirty="0"/>
              <a:t>Видимо-невидимо</a:t>
            </a:r>
          </a:p>
          <a:p>
            <a:r>
              <a:rPr lang="ru-RU" dirty="0"/>
              <a:t>Там чудес!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437112"/>
            <a:ext cx="27690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Сто грибов в лесу найдем,</a:t>
            </a:r>
          </a:p>
          <a:p>
            <a:r>
              <a:rPr lang="ru-RU" dirty="0"/>
              <a:t>Обойдем полянку.</a:t>
            </a:r>
          </a:p>
          <a:p>
            <a:r>
              <a:rPr lang="ru-RU" dirty="0"/>
              <a:t>В кузовок мы не возьмем</a:t>
            </a:r>
          </a:p>
          <a:p>
            <a:r>
              <a:rPr lang="ru-RU" dirty="0"/>
              <a:t>Бледную поганку.</a:t>
            </a:r>
          </a:p>
          <a:p>
            <a:r>
              <a:rPr lang="ru-RU" dirty="0"/>
              <a:t> Мы обшарим все дубы,</a:t>
            </a:r>
          </a:p>
          <a:p>
            <a:r>
              <a:rPr lang="ru-RU" dirty="0"/>
              <a:t>Елки и осинки</a:t>
            </a:r>
          </a:p>
          <a:p>
            <a:r>
              <a:rPr lang="ru-RU" dirty="0"/>
              <a:t>И полезные грибы </a:t>
            </a:r>
          </a:p>
          <a:p>
            <a:r>
              <a:rPr lang="ru-RU" dirty="0"/>
              <a:t>Соберем в корзинки.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4077072"/>
            <a:ext cx="2746648" cy="236227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Чтобы попасть в осенний лес, давайте споем песню: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лес отправимся гулять,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Будем весело шагать.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По </a:t>
            </a:r>
            <a:r>
              <a:rPr lang="ru-RU" sz="1600" dirty="0" err="1">
                <a:solidFill>
                  <a:schemeClr val="bg1"/>
                </a:solidFill>
              </a:rPr>
              <a:t>тропиночке</a:t>
            </a:r>
            <a:r>
              <a:rPr lang="ru-RU" sz="1600" dirty="0">
                <a:solidFill>
                  <a:schemeClr val="bg1"/>
                </a:solidFill>
              </a:rPr>
              <a:t> пойдем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Друг за дружкою, гуськом.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 носочки встали,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к лесу побежали.</a:t>
            </a:r>
          </a:p>
        </p:txBody>
      </p:sp>
      <p:pic>
        <p:nvPicPr>
          <p:cNvPr id="4" name="Содержимое 3" descr="132136200906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08718" cy="6081539"/>
          </a:xfrm>
        </p:spPr>
      </p:pic>
    </p:spTree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Mir-gribov-i-ja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108718" cy="6027533"/>
          </a:xfrm>
        </p:spPr>
      </p:pic>
    </p:spTree>
  </p:cSld>
  <p:clrMapOvr>
    <a:masterClrMapping/>
  </p:clrMapOvr>
  <p:transition spd="med" advClick="0" advTm="5000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0326294100384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10209" cy="604867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638528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правильно срезать грибы</a:t>
            </a:r>
          </a:p>
        </p:txBody>
      </p:sp>
      <p:pic>
        <p:nvPicPr>
          <p:cNvPr id="5" name="Рисунок 4" descr="Kak-pravil-no-sobirat-griby-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78" r="5778"/>
          <a:stretch>
            <a:fillRect/>
          </a:stretch>
        </p:blipFill>
        <p:spPr>
          <a:xfrm>
            <a:off x="1259632" y="1196752"/>
            <a:ext cx="6528725" cy="4896544"/>
          </a:xfrm>
        </p:spPr>
      </p:pic>
    </p:spTree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892135" cy="510834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Подберезовик</a:t>
            </a:r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2195736" y="5733256"/>
            <a:ext cx="4258816" cy="9361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рощи у березки, повстречались тезки.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8\Desktop\для презинтации\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Лисички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5517232"/>
            <a:ext cx="7499176" cy="896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Хитренькой лисички, грибочки не сестрички. Но зовут их так же, цветом там же даже.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8\Desktop\для презинтаци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29278"/>
            <a:ext cx="7200800" cy="4992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Шампиньон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373216"/>
            <a:ext cx="7931224" cy="75294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 него везде грибницы- на лугу, в лесу, в теплице.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Розоват со всех сторон, гриб полезный ….</a:t>
            </a:r>
          </a:p>
        </p:txBody>
      </p:sp>
    </p:spTree>
  </p:cSld>
  <p:clrMapOvr>
    <a:masterClrMapping/>
  </p:clrMapOvr>
  <p:transition spd="med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302</Words>
  <Application>Microsoft Office PowerPoint</Application>
  <PresentationFormat>Экран (4:3)</PresentationFormat>
  <Paragraphs>55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    Лес осенью.  Грибы и ягоды.  </vt:lpstr>
      <vt:lpstr>Если дождь стучит по крышам Листья падают неслышно Птицам улетать пора Это к нам стучится …..           Осень</vt:lpstr>
      <vt:lpstr>Чтобы попасть в осенний лес, давайте споем песню: В лес отправимся гулять, Будем весело шагать. По тропиночке пойдем Друг за дружкою, гуськом. На носочки встали, И к лесу побежали.</vt:lpstr>
      <vt:lpstr>Презентация PowerPoint</vt:lpstr>
      <vt:lpstr>Презентация PowerPoint</vt:lpstr>
      <vt:lpstr>Как правильно срезать грибы</vt:lpstr>
      <vt:lpstr>Подберезовик</vt:lpstr>
      <vt:lpstr>Лисички</vt:lpstr>
      <vt:lpstr>Шампиньон</vt:lpstr>
      <vt:lpstr>               Масленок</vt:lpstr>
      <vt:lpstr>Боровик или белый гриб</vt:lpstr>
      <vt:lpstr>Как назвать маленькие грибы?</vt:lpstr>
      <vt:lpstr>Как назвать большой гриб?</vt:lpstr>
      <vt:lpstr>Как назвать человека, который собирает грибы?</vt:lpstr>
      <vt:lpstr>Что еще растет в лесу?</vt:lpstr>
      <vt:lpstr>Черника</vt:lpstr>
      <vt:lpstr>Земляника</vt:lpstr>
      <vt:lpstr>Ежевика</vt:lpstr>
      <vt:lpstr>Брусника</vt:lpstr>
      <vt:lpstr>Принесли грибы и ягоды домой и сделали…</vt:lpstr>
      <vt:lpstr>Презентация PowerPoint</vt:lpstr>
      <vt:lpstr>Презентация PowerPoint</vt:lpstr>
      <vt:lpstr>Дары леса: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Лес осенью. Грибы и ягоды. Съедобные и ядовитые.</dc:title>
  <dc:creator>138</dc:creator>
  <cp:lastModifiedBy>admin</cp:lastModifiedBy>
  <cp:revision>41</cp:revision>
  <dcterms:created xsi:type="dcterms:W3CDTF">2014-10-22T08:48:02Z</dcterms:created>
  <dcterms:modified xsi:type="dcterms:W3CDTF">2021-10-26T07:36:19Z</dcterms:modified>
</cp:coreProperties>
</file>