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98" r:id="rId4"/>
    <p:sldId id="299" r:id="rId5"/>
    <p:sldId id="288" r:id="rId6"/>
    <p:sldId id="277" r:id="rId7"/>
    <p:sldId id="279" r:id="rId8"/>
    <p:sldId id="281" r:id="rId9"/>
    <p:sldId id="280" r:id="rId10"/>
    <p:sldId id="28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6D45-3B53-4369-B741-8B4AC913BEB9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9A3C-B661-4B1C-848E-AD8178F82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11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6D45-3B53-4369-B741-8B4AC913BEB9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9A3C-B661-4B1C-848E-AD8178F82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082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6D45-3B53-4369-B741-8B4AC913BEB9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9A3C-B661-4B1C-848E-AD8178F82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729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6D45-3B53-4369-B741-8B4AC913BEB9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9A3C-B661-4B1C-848E-AD8178F82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186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6D45-3B53-4369-B741-8B4AC913BEB9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9A3C-B661-4B1C-848E-AD8178F82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138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6D45-3B53-4369-B741-8B4AC913BEB9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9A3C-B661-4B1C-848E-AD8178F82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568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6D45-3B53-4369-B741-8B4AC913BEB9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9A3C-B661-4B1C-848E-AD8178F82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08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6D45-3B53-4369-B741-8B4AC913BEB9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9A3C-B661-4B1C-848E-AD8178F82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626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6D45-3B53-4369-B741-8B4AC913BEB9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9A3C-B661-4B1C-848E-AD8178F82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502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6D45-3B53-4369-B741-8B4AC913BEB9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9A3C-B661-4B1C-848E-AD8178F82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316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6D45-3B53-4369-B741-8B4AC913BEB9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9A3C-B661-4B1C-848E-AD8178F82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436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F6D45-3B53-4369-B741-8B4AC913BEB9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D9A3C-B661-4B1C-848E-AD8178F82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58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лена\Desktop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05163" y="2967331"/>
            <a:ext cx="553367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ОСЕНЬ</a:t>
            </a:r>
            <a:endParaRPr lang="ru-RU" sz="4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6211668"/>
            <a:ext cx="3528392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7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32940" y="75982"/>
            <a:ext cx="4047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Давай вспомним все признаки </a:t>
            </a:r>
            <a:r>
              <a:rPr lang="ru-RU" b="1" dirty="0" smtClean="0"/>
              <a:t>осени. 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8297" y="5859593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1.Какое </a:t>
            </a:r>
            <a:r>
              <a:rPr lang="ru-RU" b="1" dirty="0"/>
              <a:t>солнце? Продолжительность дня и ночи. </a:t>
            </a:r>
            <a:r>
              <a:rPr lang="ru-RU" b="1" dirty="0" smtClean="0"/>
              <a:t>2.Какое </a:t>
            </a:r>
            <a:r>
              <a:rPr lang="ru-RU" b="1" dirty="0"/>
              <a:t>небо, ветер? </a:t>
            </a:r>
            <a:r>
              <a:rPr lang="ru-RU" b="1" dirty="0" smtClean="0"/>
              <a:t>3.Какие </a:t>
            </a:r>
            <a:r>
              <a:rPr lang="ru-RU" b="1" dirty="0"/>
              <a:t>осадки? </a:t>
            </a:r>
            <a:r>
              <a:rPr lang="ru-RU" b="1" dirty="0" smtClean="0"/>
              <a:t>4.Что </a:t>
            </a:r>
            <a:r>
              <a:rPr lang="ru-RU" b="1" dirty="0"/>
              <a:t>происходит с деревьями? </a:t>
            </a:r>
            <a:r>
              <a:rPr lang="ru-RU" b="1" dirty="0" smtClean="0"/>
              <a:t>5.Какие </a:t>
            </a:r>
            <a:r>
              <a:rPr lang="ru-RU" b="1" dirty="0"/>
              <a:t>изменения происходят в жизни птиц? </a:t>
            </a:r>
            <a:r>
              <a:rPr lang="ru-RU" b="1" dirty="0" smtClean="0"/>
              <a:t>6.Как </a:t>
            </a:r>
            <a:r>
              <a:rPr lang="ru-RU" b="1" dirty="0"/>
              <a:t>дикие звери готовятся к зиме? </a:t>
            </a:r>
            <a:r>
              <a:rPr lang="ru-RU" b="1" dirty="0" smtClean="0"/>
              <a:t>7.Что </a:t>
            </a:r>
            <a:r>
              <a:rPr lang="ru-RU" b="1" dirty="0"/>
              <a:t>люди делают осенью</a:t>
            </a:r>
            <a:r>
              <a:rPr lang="ru-RU" b="1" dirty="0" smtClean="0"/>
              <a:t>,.8.Какую </a:t>
            </a:r>
            <a:r>
              <a:rPr lang="ru-RU" b="1" dirty="0"/>
              <a:t>носят одежду ?</a:t>
            </a:r>
          </a:p>
        </p:txBody>
      </p:sp>
      <p:pic>
        <p:nvPicPr>
          <p:cNvPr id="8194" name="Picture 2" descr="C:\Users\лена\Desktop\осень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61" y="360207"/>
            <a:ext cx="7300068" cy="549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270892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272514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65239" y="270892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3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275002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4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31254" y="522920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5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49623" y="523838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6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14396" y="525827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7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596336" y="526141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1964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48023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Сентябрь </a:t>
            </a:r>
          </a:p>
          <a:p>
            <a:r>
              <a:rPr lang="ru-RU" b="1" u="sng" dirty="0" smtClean="0"/>
              <a:t>Н</a:t>
            </a:r>
            <a:r>
              <a:rPr lang="ru-RU" b="1" u="sng" dirty="0"/>
              <a:t>. Светлячок </a:t>
            </a:r>
            <a:endParaRPr lang="ru-RU" b="1" u="sng" dirty="0" smtClean="0"/>
          </a:p>
          <a:p>
            <a:r>
              <a:rPr lang="ru-RU" b="1" dirty="0" smtClean="0"/>
              <a:t>Пришёл </a:t>
            </a:r>
            <a:r>
              <a:rPr lang="ru-RU" b="1" dirty="0"/>
              <a:t>сентябрь с красками, </a:t>
            </a:r>
            <a:endParaRPr lang="ru-RU" b="1" dirty="0" smtClean="0"/>
          </a:p>
          <a:p>
            <a:r>
              <a:rPr lang="ru-RU" b="1" dirty="0" smtClean="0"/>
              <a:t>Коснулся </a:t>
            </a:r>
            <a:r>
              <a:rPr lang="ru-RU" b="1" dirty="0"/>
              <a:t>листьев ласково </a:t>
            </a:r>
            <a:endParaRPr lang="ru-RU" b="1" dirty="0" smtClean="0"/>
          </a:p>
          <a:p>
            <a:r>
              <a:rPr lang="ru-RU" b="1" dirty="0" smtClean="0"/>
              <a:t>И </a:t>
            </a:r>
            <a:r>
              <a:rPr lang="ru-RU" b="1" dirty="0"/>
              <a:t>деревце простое </a:t>
            </a:r>
            <a:endParaRPr lang="ru-RU" b="1" dirty="0" smtClean="0"/>
          </a:p>
          <a:p>
            <a:r>
              <a:rPr lang="ru-RU" b="1" dirty="0" smtClean="0"/>
              <a:t>Вдруг </a:t>
            </a:r>
            <a:r>
              <a:rPr lang="ru-RU" b="1" dirty="0"/>
              <a:t>стало золотое. </a:t>
            </a:r>
            <a:endParaRPr lang="ru-RU" b="1" dirty="0" smtClean="0"/>
          </a:p>
          <a:p>
            <a:r>
              <a:rPr lang="ru-RU" b="1" dirty="0" smtClean="0"/>
              <a:t>Принёс </a:t>
            </a:r>
            <a:r>
              <a:rPr lang="ru-RU" b="1" dirty="0"/>
              <a:t>сентябрь зонтики, </a:t>
            </a:r>
            <a:endParaRPr lang="ru-RU" b="1" dirty="0" smtClean="0"/>
          </a:p>
          <a:p>
            <a:r>
              <a:rPr lang="ru-RU" b="1" dirty="0" smtClean="0"/>
              <a:t>Полил </a:t>
            </a:r>
            <a:r>
              <a:rPr lang="ru-RU" b="1" dirty="0"/>
              <a:t>на рощу дождиком </a:t>
            </a:r>
            <a:endParaRPr lang="ru-RU" b="1" dirty="0" smtClean="0"/>
          </a:p>
          <a:p>
            <a:r>
              <a:rPr lang="ru-RU" b="1" dirty="0" smtClean="0"/>
              <a:t>И </a:t>
            </a:r>
            <a:r>
              <a:rPr lang="ru-RU" b="1" dirty="0"/>
              <a:t>выросли на </a:t>
            </a:r>
            <a:r>
              <a:rPr lang="ru-RU" b="1" dirty="0" smtClean="0"/>
              <a:t>кочке</a:t>
            </a:r>
          </a:p>
          <a:p>
            <a:r>
              <a:rPr lang="ru-RU" b="1" dirty="0" smtClean="0"/>
              <a:t> </a:t>
            </a:r>
            <a:r>
              <a:rPr lang="ru-RU" b="1" dirty="0"/>
              <a:t>Волнушки и </a:t>
            </a:r>
            <a:r>
              <a:rPr lang="ru-RU" b="1" dirty="0" err="1"/>
              <a:t>груздочки</a:t>
            </a:r>
            <a:r>
              <a:rPr lang="ru-RU" b="1" dirty="0"/>
              <a:t>... </a:t>
            </a:r>
            <a:endParaRPr lang="ru-RU" b="1" dirty="0" smtClean="0"/>
          </a:p>
          <a:p>
            <a:r>
              <a:rPr lang="ru-RU" b="1" dirty="0" smtClean="0"/>
              <a:t>Просил </a:t>
            </a:r>
            <a:r>
              <a:rPr lang="ru-RU" b="1" dirty="0"/>
              <a:t>детей заботливо </a:t>
            </a:r>
            <a:endParaRPr lang="ru-RU" b="1" dirty="0" smtClean="0"/>
          </a:p>
          <a:p>
            <a:r>
              <a:rPr lang="ru-RU" b="1" dirty="0" smtClean="0"/>
              <a:t>Ходить </a:t>
            </a:r>
            <a:r>
              <a:rPr lang="ru-RU" b="1" dirty="0"/>
              <a:t>по лужам в ботиках. </a:t>
            </a:r>
            <a:endParaRPr lang="ru-RU" b="1" dirty="0" smtClean="0"/>
          </a:p>
          <a:p>
            <a:r>
              <a:rPr lang="ru-RU" b="1" dirty="0" smtClean="0"/>
              <a:t>И </a:t>
            </a:r>
            <a:r>
              <a:rPr lang="ru-RU" b="1" dirty="0"/>
              <a:t>с грустью добрый друг </a:t>
            </a:r>
            <a:endParaRPr lang="ru-RU" b="1" dirty="0" smtClean="0"/>
          </a:p>
          <a:p>
            <a:r>
              <a:rPr lang="ru-RU" b="1" dirty="0" smtClean="0"/>
              <a:t>Отправил </a:t>
            </a:r>
            <a:r>
              <a:rPr lang="ru-RU" b="1" dirty="0"/>
              <a:t>птиц на юг.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28184" y="54112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 сентябре 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u="sng" dirty="0" smtClean="0"/>
              <a:t>Н</a:t>
            </a:r>
            <a:r>
              <a:rPr lang="ru-RU" b="1" u="sng" dirty="0"/>
              <a:t>. </a:t>
            </a:r>
            <a:r>
              <a:rPr lang="ru-RU" b="1" u="sng" dirty="0" smtClean="0"/>
              <a:t>Язева</a:t>
            </a:r>
          </a:p>
          <a:p>
            <a:r>
              <a:rPr lang="ru-RU" b="1" dirty="0" smtClean="0"/>
              <a:t>В </a:t>
            </a:r>
            <a:r>
              <a:rPr lang="ru-RU" b="1" dirty="0"/>
              <a:t>сентябре, в сентябре </a:t>
            </a:r>
            <a:endParaRPr lang="ru-RU" b="1" dirty="0" smtClean="0"/>
          </a:p>
          <a:p>
            <a:r>
              <a:rPr lang="ru-RU" b="1" dirty="0" smtClean="0"/>
              <a:t>Много </a:t>
            </a:r>
            <a:r>
              <a:rPr lang="ru-RU" b="1" dirty="0"/>
              <a:t>листьев на земле </a:t>
            </a:r>
            <a:endParaRPr lang="ru-RU" b="1" dirty="0" smtClean="0"/>
          </a:p>
          <a:p>
            <a:r>
              <a:rPr lang="ru-RU" b="1" dirty="0" smtClean="0"/>
              <a:t>Желтые </a:t>
            </a:r>
            <a:r>
              <a:rPr lang="ru-RU" b="1" dirty="0"/>
              <a:t>и красные! </a:t>
            </a:r>
            <a:endParaRPr lang="ru-RU" b="1" dirty="0" smtClean="0"/>
          </a:p>
          <a:p>
            <a:r>
              <a:rPr lang="ru-RU" b="1" dirty="0" smtClean="0"/>
              <a:t>Все </a:t>
            </a:r>
            <a:r>
              <a:rPr lang="ru-RU" b="1" dirty="0"/>
              <a:t>такие разные! </a:t>
            </a:r>
          </a:p>
        </p:txBody>
      </p:sp>
      <p:pic>
        <p:nvPicPr>
          <p:cNvPr id="9220" name="Picture 4" descr="C:\Users\лена\Desktop\calendar_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68760"/>
            <a:ext cx="6031457" cy="367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285807"/>
            <a:ext cx="182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71" y="4518341"/>
            <a:ext cx="1547813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5782">
            <a:off x="4042915" y="-29275"/>
            <a:ext cx="1953928" cy="195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814129"/>
            <a:ext cx="159067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814" y="4545841"/>
            <a:ext cx="2425700" cy="1858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 descr="C:\Users\лена\Desktop\23573b381052f2e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0" y="4166875"/>
            <a:ext cx="2822557" cy="292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7975" y="5494"/>
            <a:ext cx="3602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Есть у  осени три месяца :</a:t>
            </a:r>
          </a:p>
        </p:txBody>
      </p:sp>
    </p:spTree>
    <p:extLst>
      <p:ext uri="{BB962C8B-B14F-4D97-AF65-F5344CB8AC3E}">
        <p14:creationId xmlns:p14="http://schemas.microsoft.com/office/powerpoint/2010/main" val="330784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39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2784" y="103124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Октябрь </a:t>
            </a:r>
          </a:p>
          <a:p>
            <a:r>
              <a:rPr lang="ru-RU" b="1" u="sng" dirty="0" smtClean="0"/>
              <a:t>(</a:t>
            </a:r>
            <a:r>
              <a:rPr lang="ru-RU" b="1" u="sng" dirty="0"/>
              <a:t>М. Садовский ) </a:t>
            </a:r>
            <a:endParaRPr lang="ru-RU" b="1" u="sng" dirty="0" smtClean="0"/>
          </a:p>
          <a:p>
            <a:r>
              <a:rPr lang="ru-RU" b="1" dirty="0" smtClean="0"/>
              <a:t>Листья </a:t>
            </a:r>
            <a:r>
              <a:rPr lang="ru-RU" b="1" dirty="0"/>
              <a:t>опали</a:t>
            </a:r>
            <a:r>
              <a:rPr lang="ru-RU" b="1" dirty="0" smtClean="0"/>
              <a:t>,</a:t>
            </a:r>
          </a:p>
          <a:p>
            <a:r>
              <a:rPr lang="ru-RU" b="1" dirty="0" smtClean="0"/>
              <a:t> </a:t>
            </a:r>
            <a:r>
              <a:rPr lang="ru-RU" b="1" dirty="0"/>
              <a:t>Птицы пропали, </a:t>
            </a:r>
            <a:endParaRPr lang="ru-RU" b="1" dirty="0" smtClean="0"/>
          </a:p>
          <a:p>
            <a:r>
              <a:rPr lang="ru-RU" b="1" dirty="0" smtClean="0"/>
              <a:t>Всё</a:t>
            </a:r>
            <a:r>
              <a:rPr lang="ru-RU" b="1" dirty="0"/>
              <a:t>, что цвело </a:t>
            </a:r>
            <a:endParaRPr lang="ru-RU" b="1" dirty="0" smtClean="0"/>
          </a:p>
          <a:p>
            <a:r>
              <a:rPr lang="ru-RU" b="1" dirty="0" smtClean="0"/>
              <a:t>Притаилось </a:t>
            </a:r>
            <a:r>
              <a:rPr lang="ru-RU" b="1" dirty="0"/>
              <a:t>в опале. </a:t>
            </a:r>
            <a:endParaRPr lang="ru-RU" b="1" dirty="0" smtClean="0"/>
          </a:p>
          <a:p>
            <a:r>
              <a:rPr lang="ru-RU" b="1" dirty="0" smtClean="0"/>
              <a:t>Заняты </a:t>
            </a:r>
            <a:r>
              <a:rPr lang="ru-RU" b="1" dirty="0"/>
              <a:t>норы, </a:t>
            </a:r>
            <a:endParaRPr lang="ru-RU" b="1" dirty="0" smtClean="0"/>
          </a:p>
          <a:p>
            <a:r>
              <a:rPr lang="ru-RU" b="1" dirty="0" smtClean="0"/>
              <a:t>Замерли </a:t>
            </a:r>
            <a:r>
              <a:rPr lang="ru-RU" b="1" dirty="0"/>
              <a:t>споры, </a:t>
            </a:r>
            <a:endParaRPr lang="ru-RU" b="1" dirty="0" smtClean="0"/>
          </a:p>
          <a:p>
            <a:r>
              <a:rPr lang="ru-RU" b="1" dirty="0" smtClean="0"/>
              <a:t>Заиндевели </a:t>
            </a:r>
            <a:r>
              <a:rPr lang="ru-RU" b="1" dirty="0"/>
              <a:t>утром заборы… </a:t>
            </a:r>
            <a:endParaRPr lang="ru-RU" b="1" dirty="0" smtClean="0"/>
          </a:p>
          <a:p>
            <a:r>
              <a:rPr lang="ru-RU" b="1" dirty="0" smtClean="0"/>
              <a:t>Что </a:t>
            </a:r>
            <a:r>
              <a:rPr lang="ru-RU" b="1" dirty="0"/>
              <a:t>же так сладко в этой поре</a:t>
            </a:r>
            <a:r>
              <a:rPr lang="ru-RU" b="1" dirty="0" smtClean="0"/>
              <a:t>,</a:t>
            </a:r>
          </a:p>
          <a:p>
            <a:r>
              <a:rPr lang="ru-RU" b="1" dirty="0" smtClean="0"/>
              <a:t> </a:t>
            </a:r>
            <a:r>
              <a:rPr lang="ru-RU" b="1" dirty="0"/>
              <a:t>В сердце сжимающем нам октябре?!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378972" y="29258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 октябре 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u="sng" dirty="0" smtClean="0"/>
              <a:t>(</a:t>
            </a:r>
            <a:r>
              <a:rPr lang="ru-RU" b="1" u="sng" dirty="0" err="1"/>
              <a:t>С.Маршак</a:t>
            </a:r>
            <a:r>
              <a:rPr lang="ru-RU" b="1" u="sng" dirty="0"/>
              <a:t>) </a:t>
            </a:r>
            <a:endParaRPr lang="ru-RU" b="1" u="sng" dirty="0" smtClean="0"/>
          </a:p>
          <a:p>
            <a:r>
              <a:rPr lang="ru-RU" b="1" dirty="0" smtClean="0"/>
              <a:t>В </a:t>
            </a:r>
            <a:r>
              <a:rPr lang="ru-RU" b="1" dirty="0"/>
              <a:t>октябре, в октябре </a:t>
            </a:r>
            <a:endParaRPr lang="ru-RU" b="1" dirty="0" smtClean="0"/>
          </a:p>
          <a:p>
            <a:r>
              <a:rPr lang="ru-RU" b="1" dirty="0" smtClean="0"/>
              <a:t>Частый </a:t>
            </a:r>
            <a:r>
              <a:rPr lang="ru-RU" b="1" dirty="0"/>
              <a:t>дождик на дворе. </a:t>
            </a:r>
            <a:endParaRPr lang="ru-RU" b="1" dirty="0" smtClean="0"/>
          </a:p>
          <a:p>
            <a:r>
              <a:rPr lang="ru-RU" b="1" dirty="0" smtClean="0"/>
              <a:t>На </a:t>
            </a:r>
            <a:r>
              <a:rPr lang="ru-RU" b="1" dirty="0"/>
              <a:t>лугах мертва трава, </a:t>
            </a:r>
            <a:endParaRPr lang="ru-RU" b="1" dirty="0" smtClean="0"/>
          </a:p>
          <a:p>
            <a:r>
              <a:rPr lang="ru-RU" b="1" dirty="0" smtClean="0"/>
              <a:t>Замолчал </a:t>
            </a:r>
            <a:r>
              <a:rPr lang="ru-RU" b="1" dirty="0"/>
              <a:t>кузнечик. </a:t>
            </a:r>
            <a:endParaRPr lang="ru-RU" b="1" dirty="0" smtClean="0"/>
          </a:p>
          <a:p>
            <a:r>
              <a:rPr lang="ru-RU" b="1" dirty="0" smtClean="0"/>
              <a:t>Заготовлены </a:t>
            </a:r>
            <a:r>
              <a:rPr lang="ru-RU" b="1" dirty="0"/>
              <a:t>дрова </a:t>
            </a:r>
            <a:endParaRPr lang="ru-RU" b="1" dirty="0" smtClean="0"/>
          </a:p>
          <a:p>
            <a:r>
              <a:rPr lang="ru-RU" b="1" dirty="0" smtClean="0"/>
              <a:t>На </a:t>
            </a:r>
            <a:r>
              <a:rPr lang="ru-RU" b="1" dirty="0"/>
              <a:t>зиму для печек. </a:t>
            </a:r>
          </a:p>
        </p:txBody>
      </p:sp>
      <p:pic>
        <p:nvPicPr>
          <p:cNvPr id="10243" name="Picture 3" descr="C:\Users\лена\Desktop\1-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DF"/>
              </a:clrFrom>
              <a:clrTo>
                <a:srgbClr val="FFFE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031246"/>
            <a:ext cx="2887092" cy="366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56176" y="473083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 smtClean="0"/>
              <a:t>(</a:t>
            </a:r>
            <a:r>
              <a:rPr lang="ru-RU" b="1" u="sng" dirty="0" err="1"/>
              <a:t>Луканова</a:t>
            </a:r>
            <a:r>
              <a:rPr lang="ru-RU" b="1" u="sng" dirty="0"/>
              <a:t> Л.)</a:t>
            </a:r>
          </a:p>
          <a:p>
            <a:r>
              <a:rPr lang="ru-RU" b="1" dirty="0" smtClean="0"/>
              <a:t>Наберу </a:t>
            </a:r>
            <a:r>
              <a:rPr lang="ru-RU" b="1" dirty="0"/>
              <a:t>я листьев груду,</a:t>
            </a:r>
          </a:p>
          <a:p>
            <a:r>
              <a:rPr lang="ru-RU" b="1" dirty="0"/>
              <a:t>Ведь они сейчас повсюду.</a:t>
            </a:r>
          </a:p>
          <a:p>
            <a:r>
              <a:rPr lang="ru-RU" b="1" dirty="0"/>
              <a:t>В октябре и стар и млад,</a:t>
            </a:r>
          </a:p>
          <a:p>
            <a:r>
              <a:rPr lang="ru-RU" b="1" dirty="0"/>
              <a:t>Наблюдает листопад.</a:t>
            </a:r>
          </a:p>
          <a:p>
            <a:endParaRPr lang="ru-RU" dirty="0" err="1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62" y="188640"/>
            <a:ext cx="223648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62" y="4503964"/>
            <a:ext cx="1981200" cy="198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59" y="4239576"/>
            <a:ext cx="1927225" cy="2359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003777"/>
            <a:ext cx="24384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15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3" y="0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393" y="3140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/>
              <a:t>Г. </a:t>
            </a:r>
            <a:r>
              <a:rPr lang="ru-RU" b="1" u="sng" dirty="0" err="1"/>
              <a:t>Соренкова</a:t>
            </a:r>
            <a:r>
              <a:rPr lang="ru-RU" b="1" u="sng" dirty="0"/>
              <a:t> </a:t>
            </a:r>
            <a:endParaRPr lang="ru-RU" b="1" u="sng" dirty="0" smtClean="0"/>
          </a:p>
          <a:p>
            <a:r>
              <a:rPr lang="ru-RU" b="1" dirty="0" smtClean="0"/>
              <a:t>Мерзнет </a:t>
            </a:r>
            <a:r>
              <a:rPr lang="ru-RU" b="1" dirty="0"/>
              <a:t>ветер в ноябре, </a:t>
            </a:r>
            <a:endParaRPr lang="ru-RU" b="1" dirty="0" smtClean="0"/>
          </a:p>
          <a:p>
            <a:r>
              <a:rPr lang="ru-RU" b="1" dirty="0" smtClean="0"/>
              <a:t>Холодом </a:t>
            </a:r>
            <a:r>
              <a:rPr lang="ru-RU" b="1" dirty="0"/>
              <a:t>простужен: </a:t>
            </a:r>
            <a:endParaRPr lang="ru-RU" b="1" dirty="0" smtClean="0"/>
          </a:p>
          <a:p>
            <a:r>
              <a:rPr lang="ru-RU" b="1" dirty="0" smtClean="0"/>
              <a:t>Он </a:t>
            </a:r>
            <a:r>
              <a:rPr lang="ru-RU" b="1" dirty="0"/>
              <a:t>на утренней </a:t>
            </a:r>
            <a:r>
              <a:rPr lang="ru-RU" b="1" dirty="0" smtClean="0"/>
              <a:t>заре</a:t>
            </a:r>
          </a:p>
          <a:p>
            <a:r>
              <a:rPr lang="ru-RU" b="1" dirty="0" smtClean="0"/>
              <a:t> </a:t>
            </a:r>
            <a:r>
              <a:rPr lang="ru-RU" b="1" dirty="0"/>
              <a:t>Встретился со стужей..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12160" y="10527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b="1" u="sng" dirty="0" err="1"/>
              <a:t>Г.Луканова</a:t>
            </a:r>
            <a:r>
              <a:rPr lang="ru-RU" b="1" u="sng" dirty="0"/>
              <a:t> </a:t>
            </a:r>
            <a:endParaRPr lang="ru-RU" b="1" u="sng" dirty="0" smtClean="0"/>
          </a:p>
          <a:p>
            <a:r>
              <a:rPr lang="ru-RU" b="1" dirty="0" smtClean="0"/>
              <a:t>Дождик </a:t>
            </a:r>
            <a:r>
              <a:rPr lang="ru-RU" b="1" dirty="0"/>
              <a:t>льет как из ведра, </a:t>
            </a:r>
            <a:endParaRPr lang="ru-RU" b="1" dirty="0" smtClean="0"/>
          </a:p>
          <a:p>
            <a:r>
              <a:rPr lang="ru-RU" b="1" dirty="0" smtClean="0"/>
              <a:t>Сидит </a:t>
            </a:r>
            <a:r>
              <a:rPr lang="ru-RU" b="1" dirty="0"/>
              <a:t>дома детвора. </a:t>
            </a:r>
            <a:endParaRPr lang="ru-RU" b="1" dirty="0" smtClean="0"/>
          </a:p>
          <a:p>
            <a:r>
              <a:rPr lang="ru-RU" b="1" dirty="0" smtClean="0"/>
              <a:t>Весь </a:t>
            </a:r>
            <a:r>
              <a:rPr lang="ru-RU" b="1" dirty="0"/>
              <a:t>ноябрь хмурится, </a:t>
            </a:r>
            <a:endParaRPr lang="ru-RU" b="1" dirty="0" smtClean="0"/>
          </a:p>
          <a:p>
            <a:r>
              <a:rPr lang="ru-RU" b="1" dirty="0" smtClean="0"/>
              <a:t>Холодно </a:t>
            </a:r>
            <a:r>
              <a:rPr lang="ru-RU" b="1" dirty="0"/>
              <a:t>на улице </a:t>
            </a:r>
          </a:p>
        </p:txBody>
      </p:sp>
      <p:pic>
        <p:nvPicPr>
          <p:cNvPr id="11267" name="Picture 3" descr="C:\Users\лена\Desktop\1-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DF"/>
              </a:clrFrom>
              <a:clrTo>
                <a:srgbClr val="FFFE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414" y="379577"/>
            <a:ext cx="3269891" cy="35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908" y="2579601"/>
            <a:ext cx="2751988" cy="2751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4" y="1957697"/>
            <a:ext cx="3198849" cy="2130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3888" y="436510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Ветер хмурый тучи гонит</a:t>
            </a:r>
          </a:p>
          <a:p>
            <a:r>
              <a:rPr lang="ru-RU" b="1" dirty="0"/>
              <a:t>За поля и за луга.</a:t>
            </a:r>
          </a:p>
          <a:p>
            <a:r>
              <a:rPr lang="ru-RU" b="1" dirty="0"/>
              <a:t>А на тёмном небосводе</a:t>
            </a:r>
          </a:p>
          <a:p>
            <a:r>
              <a:rPr lang="ru-RU" b="1" dirty="0"/>
              <a:t>Хмуро движется луна.</a:t>
            </a:r>
          </a:p>
          <a:p>
            <a:r>
              <a:rPr lang="ru-RU" b="1" dirty="0"/>
              <a:t>После солнечной погоды</a:t>
            </a:r>
          </a:p>
          <a:p>
            <a:r>
              <a:rPr lang="ru-RU" b="1" dirty="0"/>
              <a:t>Сентября и октября</a:t>
            </a:r>
          </a:p>
          <a:p>
            <a:r>
              <a:rPr lang="ru-RU" b="1" dirty="0"/>
              <a:t>Скоро хмурая природа</a:t>
            </a:r>
          </a:p>
          <a:p>
            <a:r>
              <a:rPr lang="ru-RU" b="1" dirty="0"/>
              <a:t>Ждёт прибытья ноября.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088105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(</a:t>
            </a:r>
            <a:r>
              <a:rPr lang="ru-RU" b="1" u="sng" dirty="0" err="1"/>
              <a:t>Фукалов</a:t>
            </a:r>
            <a:r>
              <a:rPr lang="ru-RU" b="1" u="sng" dirty="0"/>
              <a:t> А.)</a:t>
            </a:r>
          </a:p>
          <a:p>
            <a:r>
              <a:rPr lang="ru-RU" b="1" dirty="0" smtClean="0"/>
              <a:t>В </a:t>
            </a:r>
            <a:r>
              <a:rPr lang="ru-RU" b="1" dirty="0"/>
              <a:t>ноябре и дождь и снег,</a:t>
            </a:r>
          </a:p>
          <a:p>
            <a:r>
              <a:rPr lang="ru-RU" b="1" dirty="0"/>
              <a:t>Лес стоит весь мрачный.</a:t>
            </a:r>
          </a:p>
          <a:p>
            <a:r>
              <a:rPr lang="ru-RU" b="1" dirty="0"/>
              <a:t>Знает каждый человек,</a:t>
            </a:r>
          </a:p>
          <a:p>
            <a:r>
              <a:rPr lang="ru-RU" b="1" dirty="0"/>
              <a:t>Что ноябрь — невзрачный.</a:t>
            </a:r>
          </a:p>
          <a:p>
            <a:r>
              <a:rPr lang="ru-RU" b="1" dirty="0"/>
              <a:t>В ноябре деревья спят</a:t>
            </a:r>
          </a:p>
          <a:p>
            <a:r>
              <a:rPr lang="ru-RU" b="1" dirty="0"/>
              <a:t>Прибит дождём осенний сад.</a:t>
            </a:r>
          </a:p>
          <a:p>
            <a:r>
              <a:rPr lang="ru-RU" b="1" dirty="0"/>
              <a:t>Дождик кончится. Потом,</a:t>
            </a:r>
          </a:p>
          <a:p>
            <a:r>
              <a:rPr lang="ru-RU" b="1" dirty="0"/>
              <a:t>Покроет снег своим ковром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6573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107340"/>
            <a:ext cx="587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Рассмотрите листья. С какого дерева упал каждый лист?</a:t>
            </a:r>
            <a:endParaRPr lang="ru-RU" b="1" dirty="0"/>
          </a:p>
        </p:txBody>
      </p:sp>
      <p:pic>
        <p:nvPicPr>
          <p:cNvPr id="2050" name="Picture 2" descr="C:\Users\лена\Desktop\depositphotos_85680904-stock-photo-autumn-leaf-of-a-rowa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05" y="3541628"/>
            <a:ext cx="4118296" cy="308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31" y="1027809"/>
            <a:ext cx="2730268" cy="230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474" y="611560"/>
            <a:ext cx="291156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лена\Desktop\depositphotos_2794147-stock-photo-oak-leaf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45" y="4123871"/>
            <a:ext cx="3340629" cy="250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лена\Desktop\depositphotos_33241459-stock-photo-autumnal-horse-chestnut-leaf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62" y="944388"/>
            <a:ext cx="3251592" cy="303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лена\Desktop\изо-ированные-ист-же-того-топо-я-449483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8882">
            <a:off x="5982968" y="4040845"/>
            <a:ext cx="3087450" cy="282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811" y="3748420"/>
            <a:ext cx="2523307" cy="293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6" y="438065"/>
            <a:ext cx="2553503" cy="3053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27" y="3821766"/>
            <a:ext cx="2902721" cy="2902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118" y="476672"/>
            <a:ext cx="3062516" cy="3064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990" y="438065"/>
            <a:ext cx="2626238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367" y="3642710"/>
            <a:ext cx="2771800" cy="314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6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88640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Осенью </a:t>
            </a:r>
            <a:r>
              <a:rPr lang="ru-RU" b="1" dirty="0"/>
              <a:t>звери стараются сделать побольше запасов еды на зиму. Ведь зимой добыть еду не так уж просто! Они складывают грибы, ягоды, корешки и орехи в норки и дупла.</a:t>
            </a:r>
          </a:p>
        </p:txBody>
      </p:sp>
      <p:pic>
        <p:nvPicPr>
          <p:cNvPr id="16386" name="Picture 2" descr="C:\Users\лена\Desktop\iM6CYKZ0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46" y="1111970"/>
            <a:ext cx="8081493" cy="5558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3849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55107" y="114957"/>
            <a:ext cx="4635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Осенью </a:t>
            </a:r>
            <a:r>
              <a:rPr lang="ru-RU" b="1" dirty="0" smtClean="0"/>
              <a:t>созревает </a:t>
            </a:r>
            <a:r>
              <a:rPr lang="ru-RU" b="1" dirty="0"/>
              <a:t>много овощей и фруктов.</a:t>
            </a:r>
          </a:p>
        </p:txBody>
      </p:sp>
      <p:pic>
        <p:nvPicPr>
          <p:cNvPr id="17410" name="Picture 2" descr="C:\Users\лена\Desktop\картинки про осень\img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42" y="499244"/>
            <a:ext cx="8375501" cy="6165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3532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49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188640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Люди собирают </a:t>
            </a:r>
            <a:r>
              <a:rPr lang="ru-RU" b="1" dirty="0" smtClean="0"/>
              <a:t>урожай :на полях</a:t>
            </a:r>
            <a:r>
              <a:rPr lang="en-US" b="1" dirty="0" smtClean="0"/>
              <a:t>,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654" y="564899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Осень скверы украшает</a:t>
            </a:r>
          </a:p>
          <a:p>
            <a:r>
              <a:rPr lang="ru-RU" b="1" dirty="0"/>
              <a:t>Разноцветною листвой.</a:t>
            </a:r>
          </a:p>
          <a:p>
            <a:r>
              <a:rPr lang="ru-RU" b="1" dirty="0"/>
              <a:t>Осень кормит урожаем</a:t>
            </a:r>
          </a:p>
          <a:p>
            <a:r>
              <a:rPr lang="ru-RU" b="1" dirty="0"/>
              <a:t>Птиц, зверей и нас с тобой.</a:t>
            </a:r>
          </a:p>
          <a:p>
            <a:endParaRPr lang="ru-RU" b="1" dirty="0"/>
          </a:p>
          <a:p>
            <a:r>
              <a:rPr lang="ru-RU" b="1" dirty="0"/>
              <a:t>И в садах, и в огороде,</a:t>
            </a:r>
          </a:p>
          <a:p>
            <a:r>
              <a:rPr lang="ru-RU" b="1" dirty="0"/>
              <a:t>И в лесу, и у воды</a:t>
            </a:r>
          </a:p>
          <a:p>
            <a:r>
              <a:rPr lang="ru-RU" b="1" dirty="0"/>
              <a:t>Приготовила природа</a:t>
            </a:r>
          </a:p>
          <a:p>
            <a:r>
              <a:rPr lang="ru-RU" b="1" dirty="0"/>
              <a:t>Всевозможные плоды.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426" y="620103"/>
            <a:ext cx="6158878" cy="410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42" y="3244007"/>
            <a:ext cx="5534998" cy="335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60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9422" y="260648"/>
            <a:ext cx="2130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в садах </a:t>
            </a:r>
            <a:r>
              <a:rPr lang="ru-RU" b="1" dirty="0"/>
              <a:t>и </a:t>
            </a:r>
            <a:r>
              <a:rPr lang="ru-RU" b="1" dirty="0" smtClean="0"/>
              <a:t>огородах.</a:t>
            </a:r>
            <a:endParaRPr lang="ru-RU" b="1" dirty="0"/>
          </a:p>
        </p:txBody>
      </p:sp>
      <p:pic>
        <p:nvPicPr>
          <p:cNvPr id="3" name="Picture 2" descr="C:\Users\лена\Desktop\картинки про осень\Любовь Новосёлова_времена года_зима_лето_осень_зимние забавы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22" y="260648"/>
            <a:ext cx="2383806" cy="3457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лена\Desktop\1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105" y="662416"/>
            <a:ext cx="5645052" cy="276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98093"/>
            <a:ext cx="2232248" cy="2970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43488"/>
            <a:ext cx="3250711" cy="2279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72" y="4020708"/>
            <a:ext cx="2773363" cy="2279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031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455</Words>
  <Application>Microsoft Office PowerPoint</Application>
  <PresentationFormat>Экран (4:3)</PresentationFormat>
  <Paragraphs>97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admin</cp:lastModifiedBy>
  <cp:revision>65</cp:revision>
  <dcterms:created xsi:type="dcterms:W3CDTF">2018-06-28T16:04:29Z</dcterms:created>
  <dcterms:modified xsi:type="dcterms:W3CDTF">2020-11-23T07:29:34Z</dcterms:modified>
</cp:coreProperties>
</file>