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" y="-204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261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Муниципальное бюджетное дошкольное образовательное учреждение города Ростова-на-Дону «Детский сад № 313»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9634" y="5909145"/>
            <a:ext cx="46085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9" y="1988840"/>
            <a:ext cx="780846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«Спорт и я – верные друзья»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829" y="5661248"/>
            <a:ext cx="46721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Выполнила: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Багрянцева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Эльнара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Равильевна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36" y="0"/>
            <a:ext cx="9025894" cy="1143000"/>
          </a:xfrm>
        </p:spPr>
        <p:txBody>
          <a:bodyPr>
            <a:noAutofit/>
          </a:bodyPr>
          <a:lstStyle/>
          <a:p>
            <a:pPr algn="l"/>
            <a:r>
              <a:rPr lang="ru-RU" sz="3600" i="1" dirty="0">
                <a:solidFill>
                  <a:srgbClr val="FF0000"/>
                </a:solidFill>
              </a:rPr>
              <a:t>Дочь Элина занимается </a:t>
            </a:r>
            <a:r>
              <a:rPr lang="ru-RU" sz="3600" i="1" dirty="0" smtClean="0">
                <a:solidFill>
                  <a:srgbClr val="FF0000"/>
                </a:solidFill>
              </a:rPr>
              <a:t>в </a:t>
            </a:r>
            <a:r>
              <a:rPr lang="ru-RU" sz="3600" i="1" dirty="0">
                <a:solidFill>
                  <a:srgbClr val="FF0000"/>
                </a:solidFill>
              </a:rPr>
              <a:t>театре </a:t>
            </a:r>
            <a:r>
              <a:rPr lang="ru-RU" sz="3600" i="1" dirty="0" smtClean="0">
                <a:solidFill>
                  <a:srgbClr val="FF0000"/>
                </a:solidFill>
              </a:rPr>
              <a:t>танца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              «Галатея</a:t>
            </a:r>
            <a:r>
              <a:rPr lang="ru-RU" sz="3600" i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4098" name="Picture 2" descr="C:\Users\Home\Downloads\16133199949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3" b="21956"/>
          <a:stretch/>
        </p:blipFill>
        <p:spPr bwMode="auto">
          <a:xfrm>
            <a:off x="138736" y="1556792"/>
            <a:ext cx="4810908" cy="39604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ownloads\1613319994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34" y="709949"/>
            <a:ext cx="2697998" cy="35973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ownloads\161331999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5605"/>
            <a:ext cx="3085843" cy="231438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4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wnloads\161331999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400600" cy="5400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Участвует в соревнованиях и занимает призовые места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Home\Downloads\1613319994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r="31496"/>
          <a:stretch/>
        </p:blipFill>
        <p:spPr bwMode="auto">
          <a:xfrm>
            <a:off x="6444208" y="875470"/>
            <a:ext cx="2448272" cy="58006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0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Сын Алан занимается плаванием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ome\Downloads\16133199949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7314"/>
          <a:stretch/>
        </p:blipFill>
        <p:spPr bwMode="auto">
          <a:xfrm>
            <a:off x="118124" y="1052736"/>
            <a:ext cx="4849245" cy="506380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ownloads\16133199949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9" b="14152"/>
          <a:stretch/>
        </p:blipFill>
        <p:spPr bwMode="auto">
          <a:xfrm>
            <a:off x="5059060" y="1628800"/>
            <a:ext cx="3925036" cy="508092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7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05664" cy="79208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Папа с сыном ежегодно участвуют в забегах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ome\Downloads\1613319994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" y="1185659"/>
            <a:ext cx="4158033" cy="55440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ownloads\1613319995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2298" y="1658549"/>
            <a:ext cx="5422567" cy="40669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4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Даже в свободное время наша семья любит заниматься спортом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Home\Downloads\1613319994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4360"/>
            <a:ext cx="2952328" cy="29523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ownloads\1613319995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14786"/>
          <a:stretch/>
        </p:blipFill>
        <p:spPr bwMode="auto">
          <a:xfrm>
            <a:off x="5436096" y="2972272"/>
            <a:ext cx="3640429" cy="37444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5435"/>
            <a:ext cx="31210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Здоровье – жизнь,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а жизнь – движенье!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0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образовательное учреждение города Ростова-на-Дону «Детский сад № 313»</vt:lpstr>
      <vt:lpstr>Дочь Элина занимается в театре танца                «Галатея»</vt:lpstr>
      <vt:lpstr>Участвует в соревнованиях и занимает призовые места</vt:lpstr>
      <vt:lpstr>Сын Алан занимается плаванием</vt:lpstr>
      <vt:lpstr>Папа с сыном ежегодно участвуют в забегах</vt:lpstr>
      <vt:lpstr>Даже в свободное время наша семья любит заниматься спортом</vt:lpstr>
      <vt:lpstr>Здоровье – жизнь, а жизнь – движенье!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Ростова-на-Дону «Детский сад № 313»</dc:title>
  <dc:creator>Home</dc:creator>
  <cp:lastModifiedBy>Home</cp:lastModifiedBy>
  <cp:revision>5</cp:revision>
  <dcterms:created xsi:type="dcterms:W3CDTF">2021-02-15T05:31:37Z</dcterms:created>
  <dcterms:modified xsi:type="dcterms:W3CDTF">2021-02-15T06:15:02Z</dcterms:modified>
</cp:coreProperties>
</file>