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ABEA4-BCE8-45F2-AEE3-7855436CA80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601F-95EF-4829-A251-26A4148E3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233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ABEA4-BCE8-45F2-AEE3-7855436CA80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601F-95EF-4829-A251-26A4148E3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747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ABEA4-BCE8-45F2-AEE3-7855436CA80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601F-95EF-4829-A251-26A4148E3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242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ABEA4-BCE8-45F2-AEE3-7855436CA80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601F-95EF-4829-A251-26A4148E3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787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ABEA4-BCE8-45F2-AEE3-7855436CA80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601F-95EF-4829-A251-26A4148E3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72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ABEA4-BCE8-45F2-AEE3-7855436CA80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601F-95EF-4829-A251-26A4148E3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555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ABEA4-BCE8-45F2-AEE3-7855436CA80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601F-95EF-4829-A251-26A4148E3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174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ABEA4-BCE8-45F2-AEE3-7855436CA80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601F-95EF-4829-A251-26A4148E3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999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ABEA4-BCE8-45F2-AEE3-7855436CA80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601F-95EF-4829-A251-26A4148E3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472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ABEA4-BCE8-45F2-AEE3-7855436CA80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601F-95EF-4829-A251-26A4148E3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56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ABEA4-BCE8-45F2-AEE3-7855436CA80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601F-95EF-4829-A251-26A4148E3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745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ABEA4-BCE8-45F2-AEE3-7855436CA80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1601F-95EF-4829-A251-26A4148E3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49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3728" y="260648"/>
            <a:ext cx="47790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МБДОУ №313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55511" y="1268760"/>
            <a:ext cx="25154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Проект: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913" y="2479639"/>
            <a:ext cx="90581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«Спорт и Я – верные друзья»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9545" y="3789040"/>
            <a:ext cx="430246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Участники проекта</a:t>
            </a:r>
          </a:p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Семья Бродниковых</a:t>
            </a:r>
          </a:p>
          <a:p>
            <a:pPr algn="ctr"/>
            <a:r>
              <a:rPr lang="ru-RU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Группа №7</a:t>
            </a:r>
          </a:p>
        </p:txBody>
      </p:sp>
    </p:spTree>
    <p:extLst>
      <p:ext uri="{BB962C8B-B14F-4D97-AF65-F5344CB8AC3E}">
        <p14:creationId xmlns:p14="http://schemas.microsoft.com/office/powerpoint/2010/main" val="1888034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6583" y="116632"/>
            <a:ext cx="74708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Тхэквондо (</a:t>
            </a:r>
            <a:r>
              <a:rPr lang="ru-RU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Таеквон</a:t>
            </a:r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-До)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1196752"/>
            <a:ext cx="8784976" cy="28931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Это олимпийский вид спорта, </a:t>
            </a:r>
          </a:p>
          <a:p>
            <a:pPr algn="ctr"/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корейское боевое искусство, особенностью</a:t>
            </a:r>
          </a:p>
          <a:p>
            <a:pPr algn="ctr"/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которого является возможность использования </a:t>
            </a:r>
          </a:p>
          <a:p>
            <a:pPr algn="ctr"/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бою ног для ударов и бросков.</a:t>
            </a:r>
          </a:p>
          <a:p>
            <a:pPr algn="ctr"/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73016"/>
            <a:ext cx="3969100" cy="2485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48737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35292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Ярослав занимается тхэквондо </a:t>
            </a:r>
          </a:p>
          <a:p>
            <a:pPr algn="ctr"/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спортивном клубе «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GrandMaster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</a:p>
          <a:p>
            <a:pPr algn="ctr"/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октября 2020 года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217" y="1758300"/>
            <a:ext cx="2915656" cy="1856606"/>
          </a:xfrm>
          <a:prstGeom prst="ellipse">
            <a:avLst/>
          </a:prstGeom>
          <a:ln w="190500" cap="rnd">
            <a:solidFill>
              <a:srgbClr val="FF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927931"/>
            <a:ext cx="4637507" cy="3478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027" y="3789040"/>
            <a:ext cx="3966036" cy="2974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76440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95936" y="260648"/>
            <a:ext cx="4896544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Для оценки мастерства спортсменов, их силы духа и знания технических приемов в тхэквондо существует своя уникальная система. Ярослав успешно прошел</a:t>
            </a:r>
          </a:p>
          <a:p>
            <a:pPr algn="ctr"/>
            <a:r>
              <a:rPr lang="ru-RU" sz="2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аттестацию и получил </a:t>
            </a:r>
          </a:p>
          <a:p>
            <a:pPr algn="ctr"/>
            <a:r>
              <a:rPr lang="ru-RU" sz="2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бело-жёлтый пояс.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3528392" cy="6103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53259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21482" y="188640"/>
            <a:ext cx="5443006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феврале 2021 года Ярослав принял участие в </a:t>
            </a: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первенстве спортивного клуба «</a:t>
            </a:r>
            <a:r>
              <a:rPr lang="ru-RU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Грандмастер</a:t>
            </a: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93043"/>
            <a:ext cx="3269962" cy="5813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07419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104</Words>
  <Application>Microsoft Office PowerPoint</Application>
  <PresentationFormat>Экран (4:3)</PresentationFormat>
  <Paragraphs>18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Оксана Шпортко</cp:lastModifiedBy>
  <cp:revision>4</cp:revision>
  <dcterms:created xsi:type="dcterms:W3CDTF">2021-02-24T11:32:46Z</dcterms:created>
  <dcterms:modified xsi:type="dcterms:W3CDTF">2021-02-24T12:14:04Z</dcterms:modified>
</cp:coreProperties>
</file>