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1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3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3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87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6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2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8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1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2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4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6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2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6154-302A-4A1C-AD29-231DC48E5F9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FD6680-2304-43E3-94D1-9DBD88BA4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097" y="2503503"/>
            <a:ext cx="8318377" cy="1455937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88" y="45831"/>
            <a:ext cx="3568978" cy="2356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6" y="4125139"/>
            <a:ext cx="2745941" cy="24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03" y="201226"/>
            <a:ext cx="8892794" cy="2621873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не просто спорт. Они делают человека мудрее и дальновиднее, помогают объективно оценивать сложившуюся ситуацию, просчитывать поступки на несколько ходов вперёд»                                          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02" y="3487767"/>
            <a:ext cx="4552451" cy="316900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3762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06" y="103823"/>
            <a:ext cx="9226741" cy="206232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Развитие логики и пространственного воображения</a:t>
            </a:r>
            <a:br>
              <a:rPr lang="ru-RU" sz="2400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Шахматы</a:t>
            </a:r>
            <a:r>
              <a:rPr lang="ru-RU" sz="1600" dirty="0">
                <a:latin typeface="Cambria" panose="02040503050406030204" pitchFamily="18" charset="0"/>
              </a:rPr>
              <a:t> - это прекрасный тренажёр для мозга, значительно увеличивающий его интеллектуальные способности. В процессе игры происходит одновременная и синхронная работа сразу двух полушарий мозга. Умение предугадывать и прогнозировать события, стремление просчитать все возможные варианты и исходы игры, умение принимать оперативные решения и делать значительные решающие ходы – вот основные навыки, которые получает шахматист в процессе игры</a:t>
            </a:r>
            <a:r>
              <a:rPr lang="ru-RU" sz="1200" dirty="0">
                <a:latin typeface="Cambria" panose="02040503050406030204" pitchFamily="18" charset="0"/>
              </a:rPr>
              <a:t>.</a:t>
            </a:r>
            <a:br>
              <a:rPr lang="ru-RU" sz="1200" dirty="0">
                <a:latin typeface="Cambria" panose="02040503050406030204" pitchFamily="18" charset="0"/>
              </a:rPr>
            </a:br>
            <a:br>
              <a:rPr lang="ru-RU" sz="1200" dirty="0">
                <a:latin typeface="Cambria" panose="02040503050406030204" pitchFamily="18" charset="0"/>
              </a:rPr>
            </a:br>
            <a:r>
              <a:rPr lang="ru-RU" sz="1200" dirty="0">
                <a:latin typeface="Cambria" panose="02040503050406030204" pitchFamily="18" charset="0"/>
              </a:rPr>
              <a:t>                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Заика Макар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b="16654"/>
          <a:stretch/>
        </p:blipFill>
        <p:spPr>
          <a:xfrm>
            <a:off x="801431" y="2914907"/>
            <a:ext cx="3797202" cy="36106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1" b="29170"/>
          <a:stretch/>
        </p:blipFill>
        <p:spPr>
          <a:xfrm>
            <a:off x="5788241" y="2914907"/>
            <a:ext cx="3527906" cy="36106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328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74" y="90152"/>
            <a:ext cx="8596668" cy="269743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Развитие памяти</a:t>
            </a:r>
            <a:br>
              <a:rPr lang="ru-RU" sz="2700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ru-RU" sz="2200" b="1" u="sng" dirty="0">
                <a:latin typeface="Cambria" panose="02040503050406030204" pitchFamily="18" charset="0"/>
              </a:rPr>
              <a:t>Шахматы</a:t>
            </a:r>
            <a:r>
              <a:rPr lang="ru-RU" sz="1800" dirty="0">
                <a:latin typeface="Cambria" panose="02040503050406030204" pitchFamily="18" charset="0"/>
              </a:rPr>
              <a:t> помогают в развитии разных видов памяти. Развивается </a:t>
            </a:r>
            <a:r>
              <a:rPr lang="ru-RU" sz="2200" b="1" u="sng" dirty="0">
                <a:latin typeface="Cambria" panose="02040503050406030204" pitchFamily="18" charset="0"/>
              </a:rPr>
              <a:t>оперативная память</a:t>
            </a:r>
            <a:r>
              <a:rPr lang="ru-RU" sz="1800" dirty="0">
                <a:latin typeface="Cambria" panose="02040503050406030204" pitchFamily="18" charset="0"/>
              </a:rPr>
              <a:t>, т.е. память, содержащая те сведения, которые используются в данный момент времени. Необходимость рассчитывать различные варианты, а значит и удерживать в голове информацию о тех вариантах, что уже рассчитаны и их результатах, и тех вариантах, что еще требуют расчета и обдумывания - все это тренирует оперативную память. Шахматы способствуют развитию </a:t>
            </a:r>
            <a:r>
              <a:rPr lang="ru-RU" sz="2200" b="1" u="sng" dirty="0">
                <a:latin typeface="Cambria" panose="02040503050406030204" pitchFamily="18" charset="0"/>
              </a:rPr>
              <a:t>долговременной памяти</a:t>
            </a:r>
            <a:r>
              <a:rPr lang="ru-RU" sz="1800" dirty="0">
                <a:latin typeface="Cambria" panose="02040503050406030204" pitchFamily="18" charset="0"/>
              </a:rPr>
              <a:t>. Уже обладая небольшими практическими знаниями, шахматист в своей партии использует предыдущий опыт</a:t>
            </a:r>
            <a:r>
              <a:rPr lang="ru-RU" sz="1800" dirty="0"/>
              <a:t>. </a:t>
            </a:r>
            <a:br>
              <a:rPr lang="ru-RU" sz="1800" dirty="0"/>
            </a:br>
            <a:br>
              <a:rPr lang="ru-RU" sz="2000" dirty="0"/>
            </a:br>
            <a:r>
              <a:rPr lang="ru-RU" sz="2000" dirty="0"/>
              <a:t>            </a:t>
            </a:r>
            <a:r>
              <a:rPr lang="ru-RU" sz="3100" b="1" u="sng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Шемет</a:t>
            </a:r>
            <a:r>
              <a:rPr lang="ru-RU" sz="31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Арина с братом Арсением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29" y="3687044"/>
            <a:ext cx="4326301" cy="294439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7" y="3550633"/>
            <a:ext cx="3224280" cy="32172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676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" y="103030"/>
            <a:ext cx="4447713" cy="446009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Формирование характера и воли</a:t>
            </a:r>
            <a:br>
              <a:rPr lang="ru-RU" sz="2200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</a:rPr>
              <a:t>Начиная увлекаться шахматными партиями в раннем возрасте, ребёнок получает мощный толчок развития - как в интеллектуальном, так и в личностном плане. Благодаря своей спортивной составляющей шахматы закаляют характер: у ребёнка формируются такие черты как эмоциональная устойчивость, твёрдая воля, решимость, желание побеждать и стремление к победе. Поиск наилучшего хода, умение хладнокровно отбить неожиданный тактический удар, собраться в критической ситуации и продолжить сражение - все это и есть воспитание характера и силы воли.</a:t>
            </a:r>
            <a:br>
              <a:rPr lang="ru-RU" sz="1800" dirty="0">
                <a:latin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</a:rPr>
            </a:br>
            <a:r>
              <a:rPr lang="ru-RU" sz="3100" b="1" u="sng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Чуянова</a:t>
            </a:r>
            <a:r>
              <a:rPr lang="ru-RU" sz="31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Валерия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r="22643"/>
          <a:stretch/>
        </p:blipFill>
        <p:spPr>
          <a:xfrm>
            <a:off x="4749553" y="441374"/>
            <a:ext cx="4634143" cy="51981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39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86" y="107323"/>
            <a:ext cx="8392482" cy="2165359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00B050"/>
                </a:solidFill>
                <a:latin typeface="Cambria" panose="02040503050406030204" pitchFamily="18" charset="0"/>
              </a:rPr>
              <a:t>Умение мыслить системно и нестандартно</a:t>
            </a:r>
            <a:br>
              <a:rPr lang="ru-RU" sz="22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Неорганизованность мыслительного процесса - вполне обычное явление для большинства людей. Справиться с этим явлением помогают шахматы. Сама игра и ее изучение обязательно приводят к дисциплине мышления. Регулярные шахматные баталии вырабатывают умение мыслить системно, выстраивая стройные логические цепочки в зависимости от обстоятельств. Они избавят от хаотического разброса мыслей при решении возникших задач.</a:t>
            </a:r>
            <a:br>
              <a:rPr lang="ru-RU" sz="2000" dirty="0">
                <a:latin typeface="Cambria" panose="02040503050406030204" pitchFamily="18" charset="0"/>
              </a:rPr>
            </a:br>
            <a:br>
              <a:rPr lang="ru-RU" sz="2000" dirty="0">
                <a:latin typeface="Cambria" panose="02040503050406030204" pitchFamily="18" charset="0"/>
              </a:rPr>
            </a:br>
            <a:r>
              <a:rPr lang="ru-RU" sz="2000" dirty="0">
                <a:latin typeface="Cambria" panose="02040503050406030204" pitchFamily="18" charset="0"/>
              </a:rPr>
              <a:t>       </a:t>
            </a:r>
            <a:r>
              <a:rPr lang="ru-RU" sz="3100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Пилипенко Артем с братом Максимом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9"/>
          <a:stretch/>
        </p:blipFill>
        <p:spPr>
          <a:xfrm>
            <a:off x="506416" y="3208195"/>
            <a:ext cx="4639967" cy="299410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6"/>
          <a:stretch/>
        </p:blipFill>
        <p:spPr>
          <a:xfrm>
            <a:off x="5475603" y="3154311"/>
            <a:ext cx="3721663" cy="304799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24028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378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Cambria</vt:lpstr>
      <vt:lpstr>Times New Roman</vt:lpstr>
      <vt:lpstr>Trebuchet MS</vt:lpstr>
      <vt:lpstr>Wingdings 3</vt:lpstr>
      <vt:lpstr>Грань</vt:lpstr>
      <vt:lpstr>Шахматы и дети</vt:lpstr>
      <vt:lpstr>«Шахматы — это не просто спорт. Они делают человека мудрее и дальновиднее, помогают объективно оценивать сложившуюся ситуацию, просчитывать поступки на несколько ходов вперёд»                                                   В.В. Путин </vt:lpstr>
      <vt:lpstr>Развитие логики и пространственного воображения Шахматы - это прекрасный тренажёр для мозга, значительно увеличивающий его интеллектуальные способности. В процессе игры происходит одновременная и синхронная работа сразу двух полушарий мозга. Умение предугадывать и прогнозировать события, стремление просчитать все возможные варианты и исходы игры, умение принимать оперативные решения и делать значительные решающие ходы – вот основные навыки, которые получает шахматист в процессе игры.                  Заика Макар</vt:lpstr>
      <vt:lpstr>Развитие памяти Шахматы помогают в развитии разных видов памяти. Развивается оперативная память, т.е. память, содержащая те сведения, которые используются в данный момент времени. Необходимость рассчитывать различные варианты, а значит и удерживать в голове информацию о тех вариантах, что уже рассчитаны и их результатах, и тех вариантах, что еще требуют расчета и обдумывания - все это тренирует оперативную память. Шахматы способствуют развитию долговременной памяти. Уже обладая небольшими практическими знаниями, шахматист в своей партии использует предыдущий опыт.               Шемет Арина с братом Арсением</vt:lpstr>
      <vt:lpstr>Формирование характера и воли  Начиная увлекаться шахматными партиями в раннем возрасте, ребёнок получает мощный толчок развития - как в интеллектуальном, так и в личностном плане. Благодаря своей спортивной составляющей шахматы закаляют характер: у ребёнка формируются такие черты как эмоциональная устойчивость, твёрдая воля, решимость, желание побеждать и стремление к победе. Поиск наилучшего хода, умение хладнокровно отбить неожиданный тактический удар, собраться в критической ситуации и продолжить сражение - все это и есть воспитание характера и силы воли.    Чуянова Валерия </vt:lpstr>
      <vt:lpstr>Умение мыслить системно и нестандартно Неорганизованность мыслительного процесса - вполне обычное явление для большинства людей. Справиться с этим явлением помогают шахматы. Сама игра и ее изучение обязательно приводят к дисциплине мышления. Регулярные шахматные баталии вырабатывают умение мыслить системно, выстраивая стройные логические цепочки в зависимости от обстоятельств. Они избавят от хаотического разброса мыслей при решении возникших задач.         Пилипенко Артем с братом Максимом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Шахматы и дети</dc:title>
  <dc:creator>User</dc:creator>
  <cp:lastModifiedBy>Оксана Шпортко</cp:lastModifiedBy>
  <cp:revision>20</cp:revision>
  <dcterms:created xsi:type="dcterms:W3CDTF">2021-02-22T17:18:29Z</dcterms:created>
  <dcterms:modified xsi:type="dcterms:W3CDTF">2021-02-25T12:47:18Z</dcterms:modified>
</cp:coreProperties>
</file>