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64" autoAdjust="0"/>
  </p:normalViewPr>
  <p:slideViewPr>
    <p:cSldViewPr>
      <p:cViewPr varScale="1">
        <p:scale>
          <a:sx n="57" d="100"/>
          <a:sy n="57" d="100"/>
        </p:scale>
        <p:origin x="17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8EBCD-5123-4866-9F55-6CEFFE7AC3D2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E23A5-017F-46E9-A683-43434A746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13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E23A5-017F-46E9-A683-43434A7468D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8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E23A5-017F-46E9-A683-43434A7468D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3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8ECF-324D-4E67-9E9D-C260F602B2B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1891-3D7B-487C-972B-58C0E033C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1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8ECF-324D-4E67-9E9D-C260F602B2B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1891-3D7B-487C-972B-58C0E033C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3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8ECF-324D-4E67-9E9D-C260F602B2B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1891-3D7B-487C-972B-58C0E033C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0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8ECF-324D-4E67-9E9D-C260F602B2B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1891-3D7B-487C-972B-58C0E033C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5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8ECF-324D-4E67-9E9D-C260F602B2B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1891-3D7B-487C-972B-58C0E033C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2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8ECF-324D-4E67-9E9D-C260F602B2B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1891-3D7B-487C-972B-58C0E033C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0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8ECF-324D-4E67-9E9D-C260F602B2B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1891-3D7B-487C-972B-58C0E033C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2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8ECF-324D-4E67-9E9D-C260F602B2B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1891-3D7B-487C-972B-58C0E033C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2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8ECF-324D-4E67-9E9D-C260F602B2B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1891-3D7B-487C-972B-58C0E033C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8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8ECF-324D-4E67-9E9D-C260F602B2B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1891-3D7B-487C-972B-58C0E033C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0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8ECF-324D-4E67-9E9D-C260F602B2B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01891-3D7B-487C-972B-58C0E033C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1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F8ECF-324D-4E67-9E9D-C260F602B2B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01891-3D7B-487C-972B-58C0E033C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99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907" y="-49882"/>
            <a:ext cx="9191577" cy="7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462796"/>
            <a:ext cx="5470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Arial" charset="0"/>
              </a:rPr>
              <a:t>Муниципальное бюджетное дошкольное образовательное учреждение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Arial" charset="0"/>
              </a:rPr>
              <a:t> г. Ростова-на-Дону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latin typeface="Arial" charset="0"/>
              </a:rPr>
              <a:t>«Детский сад №313»</a:t>
            </a:r>
            <a:endParaRPr lang="ru-RU" altLang="ru-RU" b="1" dirty="0" smtClean="0"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909" y="2967335"/>
            <a:ext cx="9058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«Спорт и я – верные друзья!»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0459" y="5723374"/>
            <a:ext cx="423821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Подготовил</a:t>
            </a:r>
          </a:p>
          <a:p>
            <a:pPr algn="ctr"/>
            <a:r>
              <a:rPr lang="ru-RU" sz="28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Воспитанник группы №11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Павлин Вова</a:t>
            </a:r>
            <a:endParaRPr lang="ru-RU" sz="28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618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97" y="1600200"/>
            <a:ext cx="2716405" cy="4525963"/>
          </a:xfr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-101129"/>
            <a:ext cx="9619215" cy="721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476673"/>
            <a:ext cx="810039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Наша семья любит время проводить активно!!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3" y="1091174"/>
            <a:ext cx="4068451" cy="611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6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10016" r="-774" b="9113"/>
          <a:stretch/>
        </p:blipFill>
        <p:spPr>
          <a:xfrm>
            <a:off x="1979712" y="0"/>
            <a:ext cx="4464496" cy="67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06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t="19107" r="656" b="19053"/>
          <a:stretch/>
        </p:blipFill>
        <p:spPr>
          <a:xfrm>
            <a:off x="1043608" y="267643"/>
            <a:ext cx="6334076" cy="632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8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t="22126" r="1583" b="19983"/>
          <a:stretch/>
        </p:blipFill>
        <p:spPr>
          <a:xfrm>
            <a:off x="1020924" y="638911"/>
            <a:ext cx="3312368" cy="5297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t="9660" r="-63" b="8908"/>
          <a:stretch/>
        </p:blipFill>
        <p:spPr>
          <a:xfrm>
            <a:off x="5004048" y="651818"/>
            <a:ext cx="3469196" cy="570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02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19043" r="2045" b="19066"/>
          <a:stretch/>
        </p:blipFill>
        <p:spPr>
          <a:xfrm>
            <a:off x="2123728" y="404664"/>
            <a:ext cx="4752528" cy="603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11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" t="10555" r="2004" b="9394"/>
          <a:stretch/>
        </p:blipFill>
        <p:spPr>
          <a:xfrm>
            <a:off x="1907704" y="0"/>
            <a:ext cx="4320480" cy="66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11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1" y="33265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71600" y="2967335"/>
            <a:ext cx="70542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/>
              </a:rPr>
              <a:t>Спасибо за внимание!</a:t>
            </a:r>
            <a:endParaRPr lang="ru-RU" sz="5400" b="1" cap="none" spc="0" dirty="0">
              <a:ln w="22225">
                <a:solidFill>
                  <a:schemeClr val="tx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6598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43</Words>
  <Application>Microsoft Office PowerPoint</Application>
  <PresentationFormat>Экран (4:3)</PresentationFormat>
  <Paragraphs>11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Горбачева</dc:creator>
  <cp:lastModifiedBy>user</cp:lastModifiedBy>
  <cp:revision>10</cp:revision>
  <dcterms:created xsi:type="dcterms:W3CDTF">2019-03-26T21:47:26Z</dcterms:created>
  <dcterms:modified xsi:type="dcterms:W3CDTF">2021-02-15T04:42:45Z</dcterms:modified>
</cp:coreProperties>
</file>